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346" r:id="rId3"/>
    <p:sldId id="347" r:id="rId4"/>
    <p:sldId id="348" r:id="rId5"/>
    <p:sldId id="344" r:id="rId6"/>
    <p:sldId id="349" r:id="rId7"/>
    <p:sldId id="350" r:id="rId8"/>
    <p:sldId id="351" r:id="rId9"/>
    <p:sldId id="352" r:id="rId10"/>
    <p:sldId id="353" r:id="rId11"/>
    <p:sldId id="354" r:id="rId12"/>
    <p:sldId id="35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 Colombo Goncalves" initials="DC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er Da Silva Rodrigues" userId="56d50a7b-1281-43e8-b1dd-8feeb3a3c55e" providerId="ADAL" clId="{A3281EE1-AD22-45EE-81D5-7417B35AC140}"/>
  </pc:docChgLst>
  <pc:docChgLst>
    <pc:chgData name="Vagner Da Silva Rodrigues" userId="56d50a7b-1281-43e8-b1dd-8feeb3a3c55e" providerId="ADAL" clId="{F649303D-323B-490A-8DC5-88C2C938629C}"/>
  </pc:docChgLst>
  <pc:docChgLst>
    <pc:chgData name="Vagner Da Silva Rodrigues" userId="56d50a7b-1281-43e8-b1dd-8feeb3a3c55e" providerId="ADAL" clId="{CFAEF13D-70CF-4D41-8552-517611372E3E}"/>
    <pc:docChg chg="undo custSel addSld modSld">
      <pc:chgData name="Vagner Da Silva Rodrigues" userId="56d50a7b-1281-43e8-b1dd-8feeb3a3c55e" providerId="ADAL" clId="{CFAEF13D-70CF-4D41-8552-517611372E3E}" dt="2024-02-14T20:06:13.061" v="406" actId="1076"/>
      <pc:docMkLst>
        <pc:docMk/>
      </pc:docMkLst>
      <pc:sldChg chg="modSp">
        <pc:chgData name="Vagner Da Silva Rodrigues" userId="56d50a7b-1281-43e8-b1dd-8feeb3a3c55e" providerId="ADAL" clId="{CFAEF13D-70CF-4D41-8552-517611372E3E}" dt="2024-02-14T20:06:05.503" v="405" actId="1076"/>
        <pc:sldMkLst>
          <pc:docMk/>
          <pc:sldMk cId="2574269806" sldId="276"/>
        </pc:sldMkLst>
        <pc:spChg chg="mod">
          <ac:chgData name="Vagner Da Silva Rodrigues" userId="56d50a7b-1281-43e8-b1dd-8feeb3a3c55e" providerId="ADAL" clId="{CFAEF13D-70CF-4D41-8552-517611372E3E}" dt="2024-02-14T20:06:05.503" v="405" actId="1076"/>
          <ac:spMkLst>
            <pc:docMk/>
            <pc:sldMk cId="2574269806" sldId="276"/>
            <ac:spMk id="6" creationId="{E3D630B1-A6DA-42B6-861B-AAD116CC443F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47.434" v="58" actId="207"/>
        <pc:sldMkLst>
          <pc:docMk/>
          <pc:sldMk cId="301825834" sldId="279"/>
        </pc:sldMkLst>
        <pc:spChg chg="mod">
          <ac:chgData name="Vagner Da Silva Rodrigues" userId="56d50a7b-1281-43e8-b1dd-8feeb3a3c55e" providerId="ADAL" clId="{CFAEF13D-70CF-4D41-8552-517611372E3E}" dt="2024-02-14T18:34:47.434" v="58" actId="207"/>
          <ac:spMkLst>
            <pc:docMk/>
            <pc:sldMk cId="301825834" sldId="279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6:13.061" v="406" actId="1076"/>
        <pc:sldMkLst>
          <pc:docMk/>
          <pc:sldMk cId="3161972657" sldId="344"/>
        </pc:sldMkLst>
        <pc:spChg chg="mod">
          <ac:chgData name="Vagner Da Silva Rodrigues" userId="56d50a7b-1281-43e8-b1dd-8feeb3a3c55e" providerId="ADAL" clId="{CFAEF13D-70CF-4D41-8552-517611372E3E}" dt="2024-02-14T20:06:13.061" v="406" actId="1076"/>
          <ac:spMkLst>
            <pc:docMk/>
            <pc:sldMk cId="3161972657" sldId="344"/>
            <ac:spMk id="4" creationId="{67F26B68-4F01-4E85-BF84-ECE77F3ED6A0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48:11.446" v="61" actId="6549"/>
        <pc:sldMkLst>
          <pc:docMk/>
          <pc:sldMk cId="855065867" sldId="345"/>
        </pc:sldMkLst>
        <pc:spChg chg="mod">
          <ac:chgData name="Vagner Da Silva Rodrigues" userId="56d50a7b-1281-43e8-b1dd-8feeb3a3c55e" providerId="ADAL" clId="{CFAEF13D-70CF-4D41-8552-517611372E3E}" dt="2024-02-14T18:48:11.446" v="61" actId="6549"/>
          <ac:spMkLst>
            <pc:docMk/>
            <pc:sldMk cId="855065867" sldId="345"/>
            <ac:spMk id="6" creationId="{EB245674-9C0B-416C-8063-F120C28149D5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13.391" v="54" actId="6549"/>
        <pc:sldMkLst>
          <pc:docMk/>
          <pc:sldMk cId="1120350666" sldId="346"/>
        </pc:sldMkLst>
        <pc:spChg chg="mod">
          <ac:chgData name="Vagner Da Silva Rodrigues" userId="56d50a7b-1281-43e8-b1dd-8feeb3a3c55e" providerId="ADAL" clId="{CFAEF13D-70CF-4D41-8552-517611372E3E}" dt="2024-02-14T18:34:13.391" v="54" actId="6549"/>
          <ac:spMkLst>
            <pc:docMk/>
            <pc:sldMk cId="1120350666" sldId="346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2:38.811" v="404" actId="20577"/>
        <pc:sldMkLst>
          <pc:docMk/>
          <pc:sldMk cId="4173633028" sldId="347"/>
        </pc:sldMkLst>
        <pc:spChg chg="mod">
          <ac:chgData name="Vagner Da Silva Rodrigues" userId="56d50a7b-1281-43e8-b1dd-8feeb3a3c55e" providerId="ADAL" clId="{CFAEF13D-70CF-4D41-8552-517611372E3E}" dt="2024-02-14T20:02:38.811" v="404" actId="20577"/>
          <ac:spMkLst>
            <pc:docMk/>
            <pc:sldMk cId="4173633028" sldId="347"/>
            <ac:spMk id="9" creationId="{7F445D6E-1BCC-470C-B261-EC3B2E864496}"/>
          </ac:spMkLst>
        </pc:spChg>
        <pc:graphicFrameChg chg="mod modGraphic">
          <ac:chgData name="Vagner Da Silva Rodrigues" userId="56d50a7b-1281-43e8-b1dd-8feeb3a3c55e" providerId="ADAL" clId="{CFAEF13D-70CF-4D41-8552-517611372E3E}" dt="2024-02-14T20:02:35.440" v="400"/>
          <ac:graphicFrameMkLst>
            <pc:docMk/>
            <pc:sldMk cId="4173633028" sldId="347"/>
            <ac:graphicFrameMk id="8" creationId="{E287EF81-88EE-440D-9EC0-5C5AFCE1ECDB}"/>
          </ac:graphicFrameMkLst>
        </pc:graphicFrameChg>
      </pc:sldChg>
      <pc:sldChg chg="addSp delSp modSp add delAnim">
        <pc:chgData name="Vagner Da Silva Rodrigues" userId="56d50a7b-1281-43e8-b1dd-8feeb3a3c55e" providerId="ADAL" clId="{CFAEF13D-70CF-4D41-8552-517611372E3E}" dt="2024-02-14T19:57:58.442" v="129" actId="1076"/>
        <pc:sldMkLst>
          <pc:docMk/>
          <pc:sldMk cId="4182603591" sldId="348"/>
        </pc:sldMkLst>
        <pc:spChg chg="del">
          <ac:chgData name="Vagner Da Silva Rodrigues" userId="56d50a7b-1281-43e8-b1dd-8feeb3a3c55e" providerId="ADAL" clId="{CFAEF13D-70CF-4D41-8552-517611372E3E}" dt="2024-02-14T19:57:49.149" v="126" actId="478"/>
          <ac:spMkLst>
            <pc:docMk/>
            <pc:sldMk cId="4182603591" sldId="348"/>
            <ac:spMk id="2" creationId="{81F8B163-86D5-4878-916A-9D11FE2EA181}"/>
          </ac:spMkLst>
        </pc:spChg>
        <pc:spChg chg="del">
          <ac:chgData name="Vagner Da Silva Rodrigues" userId="56d50a7b-1281-43e8-b1dd-8feeb3a3c55e" providerId="ADAL" clId="{CFAEF13D-70CF-4D41-8552-517611372E3E}" dt="2024-02-14T19:57:21.043" v="107" actId="478"/>
          <ac:spMkLst>
            <pc:docMk/>
            <pc:sldMk cId="4182603591" sldId="348"/>
            <ac:spMk id="6" creationId="{EB245674-9C0B-416C-8063-F120C28149D5}"/>
          </ac:spMkLst>
        </pc:spChg>
        <pc:spChg chg="add del mod">
          <ac:chgData name="Vagner Da Silva Rodrigues" userId="56d50a7b-1281-43e8-b1dd-8feeb3a3c55e" providerId="ADAL" clId="{CFAEF13D-70CF-4D41-8552-517611372E3E}" dt="2024-02-14T19:57:56.405" v="128" actId="1076"/>
          <ac:spMkLst>
            <pc:docMk/>
            <pc:sldMk cId="4182603591" sldId="348"/>
            <ac:spMk id="7" creationId="{08283734-C6C8-4FA0-8B39-355F64AF3B87}"/>
          </ac:spMkLst>
        </pc:spChg>
        <pc:spChg chg="add del mod">
          <ac:chgData name="Vagner Da Silva Rodrigues" userId="56d50a7b-1281-43e8-b1dd-8feeb3a3c55e" providerId="ADAL" clId="{CFAEF13D-70CF-4D41-8552-517611372E3E}" dt="2024-02-14T19:57:33.823" v="113" actId="478"/>
          <ac:spMkLst>
            <pc:docMk/>
            <pc:sldMk cId="4182603591" sldId="348"/>
            <ac:spMk id="8" creationId="{6AD8DBE5-6D9A-4C11-AB56-6EADAB95BF94}"/>
          </ac:spMkLst>
        </pc:spChg>
        <pc:spChg chg="add del mod">
          <ac:chgData name="Vagner Da Silva Rodrigues" userId="56d50a7b-1281-43e8-b1dd-8feeb3a3c55e" providerId="ADAL" clId="{CFAEF13D-70CF-4D41-8552-517611372E3E}" dt="2024-02-14T19:57:50.493" v="127" actId="478"/>
          <ac:spMkLst>
            <pc:docMk/>
            <pc:sldMk cId="4182603591" sldId="348"/>
            <ac:spMk id="15" creationId="{1398323F-4D89-4B74-BF56-D545F0701672}"/>
          </ac:spMkLst>
        </pc:spChg>
        <pc:graphicFrameChg chg="add del mod">
          <ac:chgData name="Vagner Da Silva Rodrigues" userId="56d50a7b-1281-43e8-b1dd-8feeb3a3c55e" providerId="ADAL" clId="{CFAEF13D-70CF-4D41-8552-517611372E3E}" dt="2024-02-14T19:57:39.038" v="119"/>
          <ac:graphicFrameMkLst>
            <pc:docMk/>
            <pc:sldMk cId="4182603591" sldId="348"/>
            <ac:graphicFrameMk id="10" creationId="{7ECEEA59-5041-4D1F-AF12-D2910B65303B}"/>
          </ac:graphicFrameMkLst>
        </pc:graphicFrameChg>
        <pc:graphicFrameChg chg="add del">
          <ac:chgData name="Vagner Da Silva Rodrigues" userId="56d50a7b-1281-43e8-b1dd-8feeb3a3c55e" providerId="ADAL" clId="{CFAEF13D-70CF-4D41-8552-517611372E3E}" dt="2024-02-14T19:57:41.309" v="121"/>
          <ac:graphicFrameMkLst>
            <pc:docMk/>
            <pc:sldMk cId="4182603591" sldId="348"/>
            <ac:graphicFrameMk id="11" creationId="{8207D327-51F6-4BA2-AF9F-A09926A7693B}"/>
          </ac:graphicFrameMkLst>
        </pc:graphicFrameChg>
        <pc:picChg chg="add del mod">
          <ac:chgData name="Vagner Da Silva Rodrigues" userId="56d50a7b-1281-43e8-b1dd-8feeb3a3c55e" providerId="ADAL" clId="{CFAEF13D-70CF-4D41-8552-517611372E3E}" dt="2024-02-14T19:57:34.621" v="115"/>
          <ac:picMkLst>
            <pc:docMk/>
            <pc:sldMk cId="4182603591" sldId="348"/>
            <ac:picMk id="3" creationId="{4E46FC0D-C743-441B-8EE1-4862B178769A}"/>
          </ac:picMkLst>
        </pc:picChg>
        <pc:picChg chg="add del">
          <ac:chgData name="Vagner Da Silva Rodrigues" userId="56d50a7b-1281-43e8-b1dd-8feeb3a3c55e" providerId="ADAL" clId="{CFAEF13D-70CF-4D41-8552-517611372E3E}" dt="2024-02-14T19:57:47.089" v="125" actId="478"/>
          <ac:picMkLst>
            <pc:docMk/>
            <pc:sldMk cId="4182603591" sldId="348"/>
            <ac:picMk id="5" creationId="{F3020D6C-6261-402F-84A7-AA1B65D9D5B0}"/>
          </ac:picMkLst>
        </pc:picChg>
        <pc:picChg chg="add del">
          <ac:chgData name="Vagner Da Silva Rodrigues" userId="56d50a7b-1281-43e8-b1dd-8feeb3a3c55e" providerId="ADAL" clId="{CFAEF13D-70CF-4D41-8552-517611372E3E}" dt="2024-02-14T19:57:37.253" v="117"/>
          <ac:picMkLst>
            <pc:docMk/>
            <pc:sldMk cId="4182603591" sldId="348"/>
            <ac:picMk id="9" creationId="{E67F6E7A-2B3C-4504-983E-2731F56F77CE}"/>
          </ac:picMkLst>
        </pc:picChg>
        <pc:picChg chg="add del">
          <ac:chgData name="Vagner Da Silva Rodrigues" userId="56d50a7b-1281-43e8-b1dd-8feeb3a3c55e" providerId="ADAL" clId="{CFAEF13D-70CF-4D41-8552-517611372E3E}" dt="2024-02-14T19:57:44.081" v="123"/>
          <ac:picMkLst>
            <pc:docMk/>
            <pc:sldMk cId="4182603591" sldId="348"/>
            <ac:picMk id="12" creationId="{E7C29F18-B104-4E97-BBEC-CB6D51E07CE4}"/>
          </ac:picMkLst>
        </pc:picChg>
        <pc:picChg chg="add mod">
          <ac:chgData name="Vagner Da Silva Rodrigues" userId="56d50a7b-1281-43e8-b1dd-8feeb3a3c55e" providerId="ADAL" clId="{CFAEF13D-70CF-4D41-8552-517611372E3E}" dt="2024-02-14T19:57:58.442" v="129" actId="1076"/>
          <ac:picMkLst>
            <pc:docMk/>
            <pc:sldMk cId="4182603591" sldId="348"/>
            <ac:picMk id="13" creationId="{D67A56FE-53BE-4579-B430-9BB4354219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0FC244-ABBB-42E3-8595-BC585D99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BBBDD85-C22F-4125-B4A7-8FCD746B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1150207-A664-4556-A3B5-9DA07544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30A52CD-1152-46A3-99FE-27DB2FC0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6E24BD7-030A-4B56-BCF6-1734C1A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84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0A11F6-2B34-4E77-9E25-17F2A5E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E1C23F7-FFD0-4D97-A075-42F50D510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4841763-C1DE-4E22-B2E2-59DFB84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F4E4453-5584-4ABD-B82D-CED4288A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786ECF-50DF-4872-9C22-284F6FEF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1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38CF46B-0E66-4C43-B7E9-176F97732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3BE2A63-40ED-42F6-AC09-6707FD8A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8314302-C6B4-4C43-A87A-FC0C139F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74440A-55C5-45AB-945F-32014BC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2FF405F-5E0E-44AC-AAFD-91133D1E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2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887232-EB45-4BB2-B05B-3013299B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F9B15B7-364F-4539-BD6A-02BFF0F3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D0B356B-BB53-404B-8DE5-F7393AD5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EB0C7B1-7301-440D-9C75-47272EAC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BC11D0E-B8EA-4AA8-8F64-D07520B4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4B646A-7737-4C3F-93E4-CF2402E6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D41184D-A2F7-457B-9BD2-19A41D6C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956FD9C-F55A-47A5-BAB6-F2BAF836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31EB150-4191-4BB1-982F-9AF90C0F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EB28338-2E18-4B1C-9ACA-21E6D430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55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21C28B-DD96-4E1B-8545-6F1248A2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9428751-484C-4A4B-B11D-CAC6E588A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CFFD2B1-AF39-479E-B912-B5BF6F355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950AF6E-5EA1-4297-A9EB-7DB05ED0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E8BA6DF-7112-4857-A2FC-8C8F8563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8DCA86C-656A-4EDB-A23F-730574C2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53E88D-D47D-4250-8D2D-71E89BAF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6B75BEC-6274-40A1-83D6-24E4E1AD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C5F3EFD-2839-4AB3-AC09-C5FE4767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FF24E004-3912-4010-A7B2-6223F0C5D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58504604-2147-43B3-A15F-67213EB85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398D953-16E6-4008-A971-F80EFD4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76DBFFC3-98E4-4567-AE85-74D7CEFF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BA270CB1-DA47-4E61-93E5-4CF7C654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30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F6CCC4-6375-4696-9614-2936514C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C888653E-73CE-4B9C-928E-5F376D89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B753E25-9F4A-4C14-9B60-6FEDA59F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03495525-ABBE-4047-9328-3C8E719A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0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FC197BBD-5983-42B1-B8C2-18F6D1DE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73B05D9D-9CA8-4088-B2F4-D5275DC9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64177929-0576-43AB-A4CE-DCB51876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7F2360-3C29-4FD1-B25B-A1D3D8B5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A785791-0AA8-41DA-9B51-70B916F9F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662A3E6-38F4-4A27-ACCC-94D2441C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257846D-112E-423E-95D6-EAD3B15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C1BB3D9-02EE-4C03-BECA-ACA2C8DD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A029B6D-6AD2-4061-8B7F-64828403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9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2346B0-FF62-48BB-8B94-4217292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40703DD3-A026-4BF7-87AB-525523BA7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AC9611B-8C83-4CCA-A586-5DFA9809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0D4F49-1D16-4DA5-AAA6-606D9506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E20A11A-67AB-4ADC-8435-4446F575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7B5BE7F-4DE0-4C67-A05E-33FFB096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2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4897AFA7-28F3-4F2B-A76C-CD66A049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12CE6D8-1984-400E-9591-59ACD820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87802C0-8B91-4B49-8EB6-22BFE82F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9335-2F12-4FB1-93C7-897DDD7E1E6F}" type="datetimeFigureOut">
              <a:rPr lang="pt-BR" smtClean="0"/>
              <a:t>19/02/2024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085BDC8-CA06-4286-832E-0B6CC0C74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2D81DB6-F0AE-4BA9-82E2-97A558215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3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3D630B1-A6DA-42B6-861B-AAD116CC443F}"/>
              </a:ext>
            </a:extLst>
          </p:cNvPr>
          <p:cNvSpPr txBox="1"/>
          <p:nvPr/>
        </p:nvSpPr>
        <p:spPr>
          <a:xfrm>
            <a:off x="2292626" y="1491406"/>
            <a:ext cx="76067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Boas vindas 5 Fase</a:t>
            </a:r>
          </a:p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Software</a:t>
            </a:r>
            <a:endParaRPr lang="pt-BR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6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39687"/>
            <a:ext cx="12192001" cy="6858000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EB245674-9C0B-416C-8063-F120C28149D5}"/>
              </a:ext>
            </a:extLst>
          </p:cNvPr>
          <p:cNvSpPr/>
          <p:nvPr/>
        </p:nvSpPr>
        <p:spPr>
          <a:xfrm>
            <a:off x="2305317" y="1938110"/>
            <a:ext cx="85464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Crescimento das </a:t>
            </a:r>
            <a:r>
              <a:rPr lang="pt-BR" sz="3200" dirty="0" smtClean="0"/>
              <a:t>empresas.</a:t>
            </a:r>
            <a:endParaRPr lang="pt-BR" sz="32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Competição de </a:t>
            </a:r>
            <a:r>
              <a:rPr lang="pt-BR" sz="3200" dirty="0" smtClean="0"/>
              <a:t>vendas.</a:t>
            </a:r>
            <a:endParaRPr lang="pt-BR" sz="32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Valorização da sua </a:t>
            </a:r>
            <a:r>
              <a:rPr lang="pt-BR" sz="3200" dirty="0" smtClean="0"/>
              <a:t>marca.</a:t>
            </a:r>
            <a:endParaRPr lang="pt-BR" sz="32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/>
              <a:t>Valorização como marca </a:t>
            </a:r>
            <a:r>
              <a:rPr lang="pt-BR" sz="3200" dirty="0" smtClean="0"/>
              <a:t>empregadora.</a:t>
            </a:r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08283734-C6C8-4FA0-8B39-355F64AF3B87}"/>
              </a:ext>
            </a:extLst>
          </p:cNvPr>
          <p:cNvSpPr txBox="1"/>
          <p:nvPr/>
        </p:nvSpPr>
        <p:spPr>
          <a:xfrm>
            <a:off x="-2" y="1134398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Qualidade de Software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7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39687"/>
            <a:ext cx="12192001" cy="6858000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EB245674-9C0B-416C-8063-F120C28149D5}"/>
              </a:ext>
            </a:extLst>
          </p:cNvPr>
          <p:cNvSpPr/>
          <p:nvPr/>
        </p:nvSpPr>
        <p:spPr>
          <a:xfrm>
            <a:off x="3631841" y="2401749"/>
            <a:ext cx="53060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Erro = Humano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Defeito = Existe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Falha = Aconteceu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08283734-C6C8-4FA0-8B39-355F64AF3B87}"/>
              </a:ext>
            </a:extLst>
          </p:cNvPr>
          <p:cNvSpPr txBox="1"/>
          <p:nvPr/>
        </p:nvSpPr>
        <p:spPr>
          <a:xfrm>
            <a:off x="-2" y="1095761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Qualidade de Software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7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7F26B68-4F01-4E85-BF84-ECE77F3ED6A0}"/>
              </a:ext>
            </a:extLst>
          </p:cNvPr>
          <p:cNvSpPr/>
          <p:nvPr/>
        </p:nvSpPr>
        <p:spPr>
          <a:xfrm>
            <a:off x="1167567" y="2773855"/>
            <a:ext cx="103632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000" dirty="0" smtClean="0"/>
              <a:t>Obrigado e ótimo semestre para todos!!!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94184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2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39687"/>
            <a:ext cx="12192001" cy="6858000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EB245674-9C0B-416C-8063-F120C28149D5}"/>
              </a:ext>
            </a:extLst>
          </p:cNvPr>
          <p:cNvSpPr/>
          <p:nvPr/>
        </p:nvSpPr>
        <p:spPr>
          <a:xfrm>
            <a:off x="2305317" y="1422955"/>
            <a:ext cx="85464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Leandro </a:t>
            </a:r>
            <a:r>
              <a:rPr lang="pt-BR" sz="2400" dirty="0"/>
              <a:t>Ugioni, 33 anos, Criciúma/SC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Bacharel em Sistemas de Informação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Especialista em Engenharia de Software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Atuando com QA e Automação desde 2012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Palestrante, Professor e Mentor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Betha </a:t>
            </a:r>
            <a:r>
              <a:rPr lang="pt-BR" sz="2400" dirty="0" smtClean="0"/>
              <a:t>Sistemas, Sofist </a:t>
            </a:r>
            <a:r>
              <a:rPr lang="pt-BR" sz="2400" dirty="0"/>
              <a:t>e ClearSale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8 Certificações de testes no BSTQB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Atualmente sou Tech Manager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08283734-C6C8-4FA0-8B39-355F64AF3B87}"/>
              </a:ext>
            </a:extLst>
          </p:cNvPr>
          <p:cNvSpPr txBox="1"/>
          <p:nvPr/>
        </p:nvSpPr>
        <p:spPr>
          <a:xfrm>
            <a:off x="-2" y="838181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35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3D630B1-A6DA-42B6-861B-AAD116CC443F}"/>
              </a:ext>
            </a:extLst>
          </p:cNvPr>
          <p:cNvSpPr txBox="1"/>
          <p:nvPr/>
        </p:nvSpPr>
        <p:spPr>
          <a:xfrm>
            <a:off x="2292626" y="1877773"/>
            <a:ext cx="76067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e Testes</a:t>
            </a:r>
          </a:p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 de Ensino</a:t>
            </a:r>
            <a:endParaRPr lang="pt-BR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3D630B1-A6DA-42B6-861B-AAD116CC443F}"/>
              </a:ext>
            </a:extLst>
          </p:cNvPr>
          <p:cNvSpPr txBox="1"/>
          <p:nvPr/>
        </p:nvSpPr>
        <p:spPr>
          <a:xfrm>
            <a:off x="2292626" y="1877773"/>
            <a:ext cx="76067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e Testes</a:t>
            </a:r>
          </a:p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Plano de Ensino</a:t>
            </a:r>
            <a:endParaRPr lang="pt-BR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192"/>
            <a:ext cx="12200142" cy="558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6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7F26B68-4F01-4E85-BF84-ECE77F3ED6A0}"/>
              </a:ext>
            </a:extLst>
          </p:cNvPr>
          <p:cNvSpPr/>
          <p:nvPr/>
        </p:nvSpPr>
        <p:spPr>
          <a:xfrm>
            <a:off x="897111" y="2271579"/>
            <a:ext cx="10363202" cy="1748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16197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3D630B1-A6DA-42B6-861B-AAD116CC443F}"/>
              </a:ext>
            </a:extLst>
          </p:cNvPr>
          <p:cNvSpPr txBox="1"/>
          <p:nvPr/>
        </p:nvSpPr>
        <p:spPr>
          <a:xfrm>
            <a:off x="2292626" y="2390386"/>
            <a:ext cx="7606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Alunos</a:t>
            </a:r>
            <a:endParaRPr lang="pt-BR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9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376"/>
            <a:ext cx="12192000" cy="51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7F26B68-4F01-4E85-BF84-ECE77F3ED6A0}"/>
              </a:ext>
            </a:extLst>
          </p:cNvPr>
          <p:cNvSpPr/>
          <p:nvPr/>
        </p:nvSpPr>
        <p:spPr>
          <a:xfrm>
            <a:off x="897111" y="2271579"/>
            <a:ext cx="10363202" cy="1748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80540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</p:spPr>
      </p:pic>
      <p:sp>
        <p:nvSpPr>
          <p:cNvPr id="3" name="Retângulo 2"/>
          <p:cNvSpPr/>
          <p:nvPr/>
        </p:nvSpPr>
        <p:spPr>
          <a:xfrm>
            <a:off x="2017091" y="2989976"/>
            <a:ext cx="93476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dirty="0"/>
              <a:t>Para você, o que significa qualidade?</a:t>
            </a:r>
          </a:p>
        </p:txBody>
      </p:sp>
    </p:spTree>
    <p:extLst>
      <p:ext uri="{BB962C8B-B14F-4D97-AF65-F5344CB8AC3E}">
        <p14:creationId xmlns:p14="http://schemas.microsoft.com/office/powerpoint/2010/main" val="18646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125</Words>
  <Application>Microsoft Office PowerPoint</Application>
  <PresentationFormat>Personalizar</PresentationFormat>
  <Paragraphs>35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Apresentação do PowerPoint</vt:lpstr>
      <vt:lpstr>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2</vt:lpstr>
      <vt:lpstr>2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Mendes Da Silva Vivan</dc:creator>
  <cp:lastModifiedBy>Leandro Ugioni</cp:lastModifiedBy>
  <cp:revision>117</cp:revision>
  <dcterms:created xsi:type="dcterms:W3CDTF">2020-11-12T20:44:55Z</dcterms:created>
  <dcterms:modified xsi:type="dcterms:W3CDTF">2024-02-20T22:05:12Z</dcterms:modified>
</cp:coreProperties>
</file>