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61" r:id="rId2"/>
    <p:sldId id="363" r:id="rId3"/>
    <p:sldId id="364" r:id="rId4"/>
    <p:sldId id="365" r:id="rId5"/>
    <p:sldId id="366" r:id="rId6"/>
    <p:sldId id="367" r:id="rId7"/>
    <p:sldId id="368" r:id="rId8"/>
    <p:sldId id="369" r:id="rId9"/>
    <p:sldId id="370" r:id="rId10"/>
    <p:sldId id="371" r:id="rId11"/>
    <p:sldId id="372" r:id="rId12"/>
    <p:sldId id="373" r:id="rId13"/>
    <p:sldId id="380" r:id="rId14"/>
    <p:sldId id="374" r:id="rId15"/>
    <p:sldId id="375" r:id="rId16"/>
    <p:sldId id="376" r:id="rId17"/>
    <p:sldId id="377" r:id="rId18"/>
    <p:sldId id="381" r:id="rId19"/>
    <p:sldId id="378" r:id="rId20"/>
    <p:sldId id="379" r:id="rId21"/>
    <p:sldId id="362"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 Colombo Goncalves" initials="DC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74" d="100"/>
          <a:sy n="74" d="100"/>
        </p:scale>
        <p:origin x="-34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gner Da Silva Rodrigues" userId="56d50a7b-1281-43e8-b1dd-8feeb3a3c55e" providerId="ADAL" clId="{A3281EE1-AD22-45EE-81D5-7417B35AC140}"/>
  </pc:docChgLst>
  <pc:docChgLst>
    <pc:chgData name="Vagner Da Silva Rodrigues" userId="56d50a7b-1281-43e8-b1dd-8feeb3a3c55e" providerId="ADAL" clId="{F649303D-323B-490A-8DC5-88C2C938629C}"/>
  </pc:docChgLst>
  <pc:docChgLst>
    <pc:chgData name="Vagner Da Silva Rodrigues" userId="56d50a7b-1281-43e8-b1dd-8feeb3a3c55e" providerId="ADAL" clId="{CFAEF13D-70CF-4D41-8552-517611372E3E}"/>
    <pc:docChg chg="undo custSel addSld modSld">
      <pc:chgData name="Vagner Da Silva Rodrigues" userId="56d50a7b-1281-43e8-b1dd-8feeb3a3c55e" providerId="ADAL" clId="{CFAEF13D-70CF-4D41-8552-517611372E3E}" dt="2024-02-14T20:06:13.061" v="406" actId="1076"/>
      <pc:docMkLst>
        <pc:docMk/>
      </pc:docMkLst>
      <pc:sldChg chg="modSp">
        <pc:chgData name="Vagner Da Silva Rodrigues" userId="56d50a7b-1281-43e8-b1dd-8feeb3a3c55e" providerId="ADAL" clId="{CFAEF13D-70CF-4D41-8552-517611372E3E}" dt="2024-02-14T20:06:05.503" v="405" actId="1076"/>
        <pc:sldMkLst>
          <pc:docMk/>
          <pc:sldMk cId="2574269806" sldId="276"/>
        </pc:sldMkLst>
        <pc:spChg chg="mod">
          <ac:chgData name="Vagner Da Silva Rodrigues" userId="56d50a7b-1281-43e8-b1dd-8feeb3a3c55e" providerId="ADAL" clId="{CFAEF13D-70CF-4D41-8552-517611372E3E}" dt="2024-02-14T20:06:05.503" v="405" actId="1076"/>
          <ac:spMkLst>
            <pc:docMk/>
            <pc:sldMk cId="2574269806" sldId="276"/>
            <ac:spMk id="6" creationId="{E3D630B1-A6DA-42B6-861B-AAD116CC443F}"/>
          </ac:spMkLst>
        </pc:spChg>
      </pc:sldChg>
      <pc:sldChg chg="modSp modAnim">
        <pc:chgData name="Vagner Da Silva Rodrigues" userId="56d50a7b-1281-43e8-b1dd-8feeb3a3c55e" providerId="ADAL" clId="{CFAEF13D-70CF-4D41-8552-517611372E3E}" dt="2024-02-14T18:34:47.434" v="58" actId="207"/>
        <pc:sldMkLst>
          <pc:docMk/>
          <pc:sldMk cId="301825834" sldId="279"/>
        </pc:sldMkLst>
        <pc:spChg chg="mod">
          <ac:chgData name="Vagner Da Silva Rodrigues" userId="56d50a7b-1281-43e8-b1dd-8feeb3a3c55e" providerId="ADAL" clId="{CFAEF13D-70CF-4D41-8552-517611372E3E}" dt="2024-02-14T18:34:47.434" v="58" actId="207"/>
          <ac:spMkLst>
            <pc:docMk/>
            <pc:sldMk cId="301825834" sldId="279"/>
            <ac:spMk id="6" creationId="{EB245674-9C0B-416C-8063-F120C28149D5}"/>
          </ac:spMkLst>
        </pc:spChg>
      </pc:sldChg>
      <pc:sldChg chg="modSp">
        <pc:chgData name="Vagner Da Silva Rodrigues" userId="56d50a7b-1281-43e8-b1dd-8feeb3a3c55e" providerId="ADAL" clId="{CFAEF13D-70CF-4D41-8552-517611372E3E}" dt="2024-02-14T20:06:13.061" v="406" actId="1076"/>
        <pc:sldMkLst>
          <pc:docMk/>
          <pc:sldMk cId="3161972657" sldId="344"/>
        </pc:sldMkLst>
        <pc:spChg chg="mod">
          <ac:chgData name="Vagner Da Silva Rodrigues" userId="56d50a7b-1281-43e8-b1dd-8feeb3a3c55e" providerId="ADAL" clId="{CFAEF13D-70CF-4D41-8552-517611372E3E}" dt="2024-02-14T20:06:13.061" v="406" actId="1076"/>
          <ac:spMkLst>
            <pc:docMk/>
            <pc:sldMk cId="3161972657" sldId="344"/>
            <ac:spMk id="4" creationId="{67F26B68-4F01-4E85-BF84-ECE77F3ED6A0}"/>
          </ac:spMkLst>
        </pc:spChg>
      </pc:sldChg>
      <pc:sldChg chg="modSp modAnim">
        <pc:chgData name="Vagner Da Silva Rodrigues" userId="56d50a7b-1281-43e8-b1dd-8feeb3a3c55e" providerId="ADAL" clId="{CFAEF13D-70CF-4D41-8552-517611372E3E}" dt="2024-02-14T18:48:11.446" v="61" actId="6549"/>
        <pc:sldMkLst>
          <pc:docMk/>
          <pc:sldMk cId="855065867" sldId="345"/>
        </pc:sldMkLst>
        <pc:spChg chg="mod">
          <ac:chgData name="Vagner Da Silva Rodrigues" userId="56d50a7b-1281-43e8-b1dd-8feeb3a3c55e" providerId="ADAL" clId="{CFAEF13D-70CF-4D41-8552-517611372E3E}" dt="2024-02-14T18:48:11.446" v="61" actId="6549"/>
          <ac:spMkLst>
            <pc:docMk/>
            <pc:sldMk cId="855065867" sldId="345"/>
            <ac:spMk id="6" creationId="{EB245674-9C0B-416C-8063-F120C28149D5}"/>
          </ac:spMkLst>
        </pc:spChg>
      </pc:sldChg>
      <pc:sldChg chg="modSp modAnim">
        <pc:chgData name="Vagner Da Silva Rodrigues" userId="56d50a7b-1281-43e8-b1dd-8feeb3a3c55e" providerId="ADAL" clId="{CFAEF13D-70CF-4D41-8552-517611372E3E}" dt="2024-02-14T18:34:13.391" v="54" actId="6549"/>
        <pc:sldMkLst>
          <pc:docMk/>
          <pc:sldMk cId="1120350666" sldId="346"/>
        </pc:sldMkLst>
        <pc:spChg chg="mod">
          <ac:chgData name="Vagner Da Silva Rodrigues" userId="56d50a7b-1281-43e8-b1dd-8feeb3a3c55e" providerId="ADAL" clId="{CFAEF13D-70CF-4D41-8552-517611372E3E}" dt="2024-02-14T18:34:13.391" v="54" actId="6549"/>
          <ac:spMkLst>
            <pc:docMk/>
            <pc:sldMk cId="1120350666" sldId="346"/>
            <ac:spMk id="6" creationId="{EB245674-9C0B-416C-8063-F120C28149D5}"/>
          </ac:spMkLst>
        </pc:spChg>
      </pc:sldChg>
      <pc:sldChg chg="modSp">
        <pc:chgData name="Vagner Da Silva Rodrigues" userId="56d50a7b-1281-43e8-b1dd-8feeb3a3c55e" providerId="ADAL" clId="{CFAEF13D-70CF-4D41-8552-517611372E3E}" dt="2024-02-14T20:02:38.811" v="404" actId="20577"/>
        <pc:sldMkLst>
          <pc:docMk/>
          <pc:sldMk cId="4173633028" sldId="347"/>
        </pc:sldMkLst>
        <pc:spChg chg="mod">
          <ac:chgData name="Vagner Da Silva Rodrigues" userId="56d50a7b-1281-43e8-b1dd-8feeb3a3c55e" providerId="ADAL" clId="{CFAEF13D-70CF-4D41-8552-517611372E3E}" dt="2024-02-14T20:02:38.811" v="404" actId="20577"/>
          <ac:spMkLst>
            <pc:docMk/>
            <pc:sldMk cId="4173633028" sldId="347"/>
            <ac:spMk id="9" creationId="{7F445D6E-1BCC-470C-B261-EC3B2E864496}"/>
          </ac:spMkLst>
        </pc:spChg>
        <pc:graphicFrameChg chg="mod modGraphic">
          <ac:chgData name="Vagner Da Silva Rodrigues" userId="56d50a7b-1281-43e8-b1dd-8feeb3a3c55e" providerId="ADAL" clId="{CFAEF13D-70CF-4D41-8552-517611372E3E}" dt="2024-02-14T20:02:35.440" v="400"/>
          <ac:graphicFrameMkLst>
            <pc:docMk/>
            <pc:sldMk cId="4173633028" sldId="347"/>
            <ac:graphicFrameMk id="8" creationId="{E287EF81-88EE-440D-9EC0-5C5AFCE1ECDB}"/>
          </ac:graphicFrameMkLst>
        </pc:graphicFrameChg>
      </pc:sldChg>
      <pc:sldChg chg="addSp delSp modSp add delAnim">
        <pc:chgData name="Vagner Da Silva Rodrigues" userId="56d50a7b-1281-43e8-b1dd-8feeb3a3c55e" providerId="ADAL" clId="{CFAEF13D-70CF-4D41-8552-517611372E3E}" dt="2024-02-14T19:57:58.442" v="129" actId="1076"/>
        <pc:sldMkLst>
          <pc:docMk/>
          <pc:sldMk cId="4182603591" sldId="348"/>
        </pc:sldMkLst>
        <pc:spChg chg="del">
          <ac:chgData name="Vagner Da Silva Rodrigues" userId="56d50a7b-1281-43e8-b1dd-8feeb3a3c55e" providerId="ADAL" clId="{CFAEF13D-70CF-4D41-8552-517611372E3E}" dt="2024-02-14T19:57:49.149" v="126" actId="478"/>
          <ac:spMkLst>
            <pc:docMk/>
            <pc:sldMk cId="4182603591" sldId="348"/>
            <ac:spMk id="2" creationId="{81F8B163-86D5-4878-916A-9D11FE2EA181}"/>
          </ac:spMkLst>
        </pc:spChg>
        <pc:spChg chg="del">
          <ac:chgData name="Vagner Da Silva Rodrigues" userId="56d50a7b-1281-43e8-b1dd-8feeb3a3c55e" providerId="ADAL" clId="{CFAEF13D-70CF-4D41-8552-517611372E3E}" dt="2024-02-14T19:57:21.043" v="107" actId="478"/>
          <ac:spMkLst>
            <pc:docMk/>
            <pc:sldMk cId="4182603591" sldId="348"/>
            <ac:spMk id="6" creationId="{EB245674-9C0B-416C-8063-F120C28149D5}"/>
          </ac:spMkLst>
        </pc:spChg>
        <pc:spChg chg="add del mod">
          <ac:chgData name="Vagner Da Silva Rodrigues" userId="56d50a7b-1281-43e8-b1dd-8feeb3a3c55e" providerId="ADAL" clId="{CFAEF13D-70CF-4D41-8552-517611372E3E}" dt="2024-02-14T19:57:56.405" v="128" actId="1076"/>
          <ac:spMkLst>
            <pc:docMk/>
            <pc:sldMk cId="4182603591" sldId="348"/>
            <ac:spMk id="7" creationId="{08283734-C6C8-4FA0-8B39-355F64AF3B87}"/>
          </ac:spMkLst>
        </pc:spChg>
        <pc:spChg chg="add del mod">
          <ac:chgData name="Vagner Da Silva Rodrigues" userId="56d50a7b-1281-43e8-b1dd-8feeb3a3c55e" providerId="ADAL" clId="{CFAEF13D-70CF-4D41-8552-517611372E3E}" dt="2024-02-14T19:57:33.823" v="113" actId="478"/>
          <ac:spMkLst>
            <pc:docMk/>
            <pc:sldMk cId="4182603591" sldId="348"/>
            <ac:spMk id="8" creationId="{6AD8DBE5-6D9A-4C11-AB56-6EADAB95BF94}"/>
          </ac:spMkLst>
        </pc:spChg>
        <pc:spChg chg="add del mod">
          <ac:chgData name="Vagner Da Silva Rodrigues" userId="56d50a7b-1281-43e8-b1dd-8feeb3a3c55e" providerId="ADAL" clId="{CFAEF13D-70CF-4D41-8552-517611372E3E}" dt="2024-02-14T19:57:50.493" v="127" actId="478"/>
          <ac:spMkLst>
            <pc:docMk/>
            <pc:sldMk cId="4182603591" sldId="348"/>
            <ac:spMk id="15" creationId="{1398323F-4D89-4B74-BF56-D545F0701672}"/>
          </ac:spMkLst>
        </pc:spChg>
        <pc:graphicFrameChg chg="add del mod">
          <ac:chgData name="Vagner Da Silva Rodrigues" userId="56d50a7b-1281-43e8-b1dd-8feeb3a3c55e" providerId="ADAL" clId="{CFAEF13D-70CF-4D41-8552-517611372E3E}" dt="2024-02-14T19:57:39.038" v="119"/>
          <ac:graphicFrameMkLst>
            <pc:docMk/>
            <pc:sldMk cId="4182603591" sldId="348"/>
            <ac:graphicFrameMk id="10" creationId="{7ECEEA59-5041-4D1F-AF12-D2910B65303B}"/>
          </ac:graphicFrameMkLst>
        </pc:graphicFrameChg>
        <pc:graphicFrameChg chg="add del">
          <ac:chgData name="Vagner Da Silva Rodrigues" userId="56d50a7b-1281-43e8-b1dd-8feeb3a3c55e" providerId="ADAL" clId="{CFAEF13D-70CF-4D41-8552-517611372E3E}" dt="2024-02-14T19:57:41.309" v="121"/>
          <ac:graphicFrameMkLst>
            <pc:docMk/>
            <pc:sldMk cId="4182603591" sldId="348"/>
            <ac:graphicFrameMk id="11" creationId="{8207D327-51F6-4BA2-AF9F-A09926A7693B}"/>
          </ac:graphicFrameMkLst>
        </pc:graphicFrameChg>
        <pc:picChg chg="add del mod">
          <ac:chgData name="Vagner Da Silva Rodrigues" userId="56d50a7b-1281-43e8-b1dd-8feeb3a3c55e" providerId="ADAL" clId="{CFAEF13D-70CF-4D41-8552-517611372E3E}" dt="2024-02-14T19:57:34.621" v="115"/>
          <ac:picMkLst>
            <pc:docMk/>
            <pc:sldMk cId="4182603591" sldId="348"/>
            <ac:picMk id="3" creationId="{4E46FC0D-C743-441B-8EE1-4862B178769A}"/>
          </ac:picMkLst>
        </pc:picChg>
        <pc:picChg chg="add del">
          <ac:chgData name="Vagner Da Silva Rodrigues" userId="56d50a7b-1281-43e8-b1dd-8feeb3a3c55e" providerId="ADAL" clId="{CFAEF13D-70CF-4D41-8552-517611372E3E}" dt="2024-02-14T19:57:47.089" v="125" actId="478"/>
          <ac:picMkLst>
            <pc:docMk/>
            <pc:sldMk cId="4182603591" sldId="348"/>
            <ac:picMk id="5" creationId="{F3020D6C-6261-402F-84A7-AA1B65D9D5B0}"/>
          </ac:picMkLst>
        </pc:picChg>
        <pc:picChg chg="add del">
          <ac:chgData name="Vagner Da Silva Rodrigues" userId="56d50a7b-1281-43e8-b1dd-8feeb3a3c55e" providerId="ADAL" clId="{CFAEF13D-70CF-4D41-8552-517611372E3E}" dt="2024-02-14T19:57:37.253" v="117"/>
          <ac:picMkLst>
            <pc:docMk/>
            <pc:sldMk cId="4182603591" sldId="348"/>
            <ac:picMk id="9" creationId="{E67F6E7A-2B3C-4504-983E-2731F56F77CE}"/>
          </ac:picMkLst>
        </pc:picChg>
        <pc:picChg chg="add del">
          <ac:chgData name="Vagner Da Silva Rodrigues" userId="56d50a7b-1281-43e8-b1dd-8feeb3a3c55e" providerId="ADAL" clId="{CFAEF13D-70CF-4D41-8552-517611372E3E}" dt="2024-02-14T19:57:44.081" v="123"/>
          <ac:picMkLst>
            <pc:docMk/>
            <pc:sldMk cId="4182603591" sldId="348"/>
            <ac:picMk id="12" creationId="{E7C29F18-B104-4E97-BBEC-CB6D51E07CE4}"/>
          </ac:picMkLst>
        </pc:picChg>
        <pc:picChg chg="add mod">
          <ac:chgData name="Vagner Da Silva Rodrigues" userId="56d50a7b-1281-43e8-b1dd-8feeb3a3c55e" providerId="ADAL" clId="{CFAEF13D-70CF-4D41-8552-517611372E3E}" dt="2024-02-14T19:57:58.442" v="129" actId="1076"/>
          <ac:picMkLst>
            <pc:docMk/>
            <pc:sldMk cId="4182603591" sldId="348"/>
            <ac:picMk id="13" creationId="{D67A56FE-53BE-4579-B430-9BB4354219B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F80528-ED0D-4C24-A46A-8081CC80E6CD}" type="datetimeFigureOut">
              <a:rPr lang="pt-BR" smtClean="0"/>
              <a:t>04/03/2024</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E7687D-A6AB-4F64-86B8-6736E1768164}" type="slidenum">
              <a:rPr lang="pt-BR" smtClean="0"/>
              <a:t>‹nº›</a:t>
            </a:fld>
            <a:endParaRPr lang="pt-BR"/>
          </a:p>
        </p:txBody>
      </p:sp>
    </p:spTree>
    <p:extLst>
      <p:ext uri="{BB962C8B-B14F-4D97-AF65-F5344CB8AC3E}">
        <p14:creationId xmlns:p14="http://schemas.microsoft.com/office/powerpoint/2010/main" val="272712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fcf1863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fcf1863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ec56653ab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ec56653ab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ec56653ab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ec56653ab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ec56653ab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ec56653ab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ec56653ab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ec56653ab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ec56653ab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ec56653ab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ec56653ab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ec56653ab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f2ed1506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f2ed1506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f2ed15064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f2ed1506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ec56653a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ec56653a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c56653a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c56653a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ec56653ab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ec56653ab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ec56653ab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ec56653ab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c56653ab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ec56653ab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ec56653ab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ec56653ab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ec56653ab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ec56653ab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ec56653a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ec56653a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80FC244-ABBB-42E3-8595-BC585D99167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5BBBDD85-C22F-4125-B4A7-8FCD746B0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11150207-A664-4556-A3B5-9DA075448526}"/>
              </a:ext>
            </a:extLst>
          </p:cNvPr>
          <p:cNvSpPr>
            <a:spLocks noGrp="1"/>
          </p:cNvSpPr>
          <p:nvPr>
            <p:ph type="dt" sz="half" idx="10"/>
          </p:nvPr>
        </p:nvSpPr>
        <p:spPr/>
        <p:txBody>
          <a:bodyPr/>
          <a:lstStyle/>
          <a:p>
            <a:fld id="{A8139335-2F12-4FB1-93C7-897DDD7E1E6F}" type="datetimeFigureOut">
              <a:rPr lang="pt-BR" smtClean="0"/>
              <a:t>04/03/2024</a:t>
            </a:fld>
            <a:endParaRPr lang="pt-BR"/>
          </a:p>
        </p:txBody>
      </p:sp>
      <p:sp>
        <p:nvSpPr>
          <p:cNvPr id="5" name="Espaço Reservado para Rodapé 4">
            <a:extLst>
              <a:ext uri="{FF2B5EF4-FFF2-40B4-BE49-F238E27FC236}">
                <a16:creationId xmlns:a16="http://schemas.microsoft.com/office/drawing/2014/main" xmlns="" id="{030A52CD-1152-46A3-99FE-27DB2FC0711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E6E24BD7-030A-4B56-BCF6-1734C1A3B817}"/>
              </a:ext>
            </a:extLst>
          </p:cNvPr>
          <p:cNvSpPr>
            <a:spLocks noGrp="1"/>
          </p:cNvSpPr>
          <p:nvPr>
            <p:ph type="sldNum" sz="quarter" idx="12"/>
          </p:nvPr>
        </p:nvSpPr>
        <p:spPr/>
        <p:txBody>
          <a:bodyPr/>
          <a:lstStyle/>
          <a:p>
            <a:fld id="{C6D6D1DF-1E3F-4EA2-BB8A-0704F49C1AE6}" type="slidenum">
              <a:rPr lang="pt-BR" smtClean="0"/>
              <a:t>‹nº›</a:t>
            </a:fld>
            <a:endParaRPr lang="pt-BR"/>
          </a:p>
        </p:txBody>
      </p:sp>
    </p:spTree>
    <p:extLst>
      <p:ext uri="{BB962C8B-B14F-4D97-AF65-F5344CB8AC3E}">
        <p14:creationId xmlns:p14="http://schemas.microsoft.com/office/powerpoint/2010/main" val="154584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0A11F6-2B34-4E77-9E25-17F2A5E3488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AE1C23F7-FFD0-4D97-A075-42F50D510DE5}"/>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4841763-C1DE-4E22-B2E2-59DFB84A6141}"/>
              </a:ext>
            </a:extLst>
          </p:cNvPr>
          <p:cNvSpPr>
            <a:spLocks noGrp="1"/>
          </p:cNvSpPr>
          <p:nvPr>
            <p:ph type="dt" sz="half" idx="10"/>
          </p:nvPr>
        </p:nvSpPr>
        <p:spPr/>
        <p:txBody>
          <a:bodyPr/>
          <a:lstStyle/>
          <a:p>
            <a:fld id="{A8139335-2F12-4FB1-93C7-897DDD7E1E6F}" type="datetimeFigureOut">
              <a:rPr lang="pt-BR" smtClean="0"/>
              <a:t>04/03/2024</a:t>
            </a:fld>
            <a:endParaRPr lang="pt-BR"/>
          </a:p>
        </p:txBody>
      </p:sp>
      <p:sp>
        <p:nvSpPr>
          <p:cNvPr id="5" name="Espaço Reservado para Rodapé 4">
            <a:extLst>
              <a:ext uri="{FF2B5EF4-FFF2-40B4-BE49-F238E27FC236}">
                <a16:creationId xmlns:a16="http://schemas.microsoft.com/office/drawing/2014/main" xmlns="" id="{5F4E4453-5584-4ABD-B82D-CED4288A3A6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4786ECF-50DF-4872-9C22-284F6FEFC824}"/>
              </a:ext>
            </a:extLst>
          </p:cNvPr>
          <p:cNvSpPr>
            <a:spLocks noGrp="1"/>
          </p:cNvSpPr>
          <p:nvPr>
            <p:ph type="sldNum" sz="quarter" idx="12"/>
          </p:nvPr>
        </p:nvSpPr>
        <p:spPr/>
        <p:txBody>
          <a:bodyPr/>
          <a:lstStyle/>
          <a:p>
            <a:fld id="{C6D6D1DF-1E3F-4EA2-BB8A-0704F49C1AE6}" type="slidenum">
              <a:rPr lang="pt-BR" smtClean="0"/>
              <a:t>‹nº›</a:t>
            </a:fld>
            <a:endParaRPr lang="pt-BR"/>
          </a:p>
        </p:txBody>
      </p:sp>
    </p:spTree>
    <p:extLst>
      <p:ext uri="{BB962C8B-B14F-4D97-AF65-F5344CB8AC3E}">
        <p14:creationId xmlns:p14="http://schemas.microsoft.com/office/powerpoint/2010/main" val="212211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F38CF46B-0E66-4C43-B7E9-176F97732F31}"/>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3BE2A63-40ED-42F6-AC09-6707FD8A2288}"/>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68314302-C6B4-4C43-A87A-FC0C139F41DF}"/>
              </a:ext>
            </a:extLst>
          </p:cNvPr>
          <p:cNvSpPr>
            <a:spLocks noGrp="1"/>
          </p:cNvSpPr>
          <p:nvPr>
            <p:ph type="dt" sz="half" idx="10"/>
          </p:nvPr>
        </p:nvSpPr>
        <p:spPr/>
        <p:txBody>
          <a:bodyPr/>
          <a:lstStyle/>
          <a:p>
            <a:fld id="{A8139335-2F12-4FB1-93C7-897DDD7E1E6F}" type="datetimeFigureOut">
              <a:rPr lang="pt-BR" smtClean="0"/>
              <a:t>04/03/2024</a:t>
            </a:fld>
            <a:endParaRPr lang="pt-BR"/>
          </a:p>
        </p:txBody>
      </p:sp>
      <p:sp>
        <p:nvSpPr>
          <p:cNvPr id="5" name="Espaço Reservado para Rodapé 4">
            <a:extLst>
              <a:ext uri="{FF2B5EF4-FFF2-40B4-BE49-F238E27FC236}">
                <a16:creationId xmlns:a16="http://schemas.microsoft.com/office/drawing/2014/main" xmlns="" id="{6B74440A-55C5-45AB-945F-32014BC00F3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2FF405F-5E0E-44AC-AAFD-91133D1E2C50}"/>
              </a:ext>
            </a:extLst>
          </p:cNvPr>
          <p:cNvSpPr>
            <a:spLocks noGrp="1"/>
          </p:cNvSpPr>
          <p:nvPr>
            <p:ph type="sldNum" sz="quarter" idx="12"/>
          </p:nvPr>
        </p:nvSpPr>
        <p:spPr/>
        <p:txBody>
          <a:bodyPr/>
          <a:lstStyle/>
          <a:p>
            <a:fld id="{C6D6D1DF-1E3F-4EA2-BB8A-0704F49C1AE6}" type="slidenum">
              <a:rPr lang="pt-BR" smtClean="0"/>
              <a:t>‹nº›</a:t>
            </a:fld>
            <a:endParaRPr lang="pt-BR"/>
          </a:p>
        </p:txBody>
      </p:sp>
    </p:spTree>
    <p:extLst>
      <p:ext uri="{BB962C8B-B14F-4D97-AF65-F5344CB8AC3E}">
        <p14:creationId xmlns:p14="http://schemas.microsoft.com/office/powerpoint/2010/main" val="3805626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lvl1pPr lvl="0">
              <a:spcBef>
                <a:spcPts val="0"/>
              </a:spcBef>
              <a:spcAft>
                <a:spcPts val="0"/>
              </a:spcAft>
              <a:buSzPts val="2600"/>
              <a:buNone/>
              <a:defRPr sz="3500"/>
            </a:lvl1pPr>
            <a:lvl2pPr lvl="1">
              <a:spcBef>
                <a:spcPts val="0"/>
              </a:spcBef>
              <a:spcAft>
                <a:spcPts val="0"/>
              </a:spcAft>
              <a:buSzPts val="2600"/>
              <a:buNone/>
              <a:defRPr sz="3500"/>
            </a:lvl2pPr>
            <a:lvl3pPr lvl="2">
              <a:spcBef>
                <a:spcPts val="0"/>
              </a:spcBef>
              <a:spcAft>
                <a:spcPts val="0"/>
              </a:spcAft>
              <a:buSzPts val="2600"/>
              <a:buNone/>
              <a:defRPr sz="3500"/>
            </a:lvl3pPr>
            <a:lvl4pPr lvl="3">
              <a:spcBef>
                <a:spcPts val="0"/>
              </a:spcBef>
              <a:spcAft>
                <a:spcPts val="0"/>
              </a:spcAft>
              <a:buSzPts val="2600"/>
              <a:buNone/>
              <a:defRPr sz="3500"/>
            </a:lvl4pPr>
            <a:lvl5pPr lvl="4">
              <a:spcBef>
                <a:spcPts val="0"/>
              </a:spcBef>
              <a:spcAft>
                <a:spcPts val="0"/>
              </a:spcAft>
              <a:buSzPts val="2600"/>
              <a:buNone/>
              <a:defRPr sz="3500"/>
            </a:lvl5pPr>
            <a:lvl6pPr lvl="5">
              <a:spcBef>
                <a:spcPts val="0"/>
              </a:spcBef>
              <a:spcAft>
                <a:spcPts val="0"/>
              </a:spcAft>
              <a:buSzPts val="2600"/>
              <a:buNone/>
              <a:defRPr sz="3500"/>
            </a:lvl6pPr>
            <a:lvl7pPr lvl="6">
              <a:spcBef>
                <a:spcPts val="0"/>
              </a:spcBef>
              <a:spcAft>
                <a:spcPts val="0"/>
              </a:spcAft>
              <a:buSzPts val="2600"/>
              <a:buNone/>
              <a:defRPr sz="3500"/>
            </a:lvl7pPr>
            <a:lvl8pPr lvl="7">
              <a:spcBef>
                <a:spcPts val="0"/>
              </a:spcBef>
              <a:spcAft>
                <a:spcPts val="0"/>
              </a:spcAft>
              <a:buSzPts val="2600"/>
              <a:buNone/>
              <a:defRPr sz="3500"/>
            </a:lvl8pPr>
            <a:lvl9pPr lvl="8">
              <a:spcBef>
                <a:spcPts val="0"/>
              </a:spcBef>
              <a:spcAft>
                <a:spcPts val="0"/>
              </a:spcAft>
              <a:buSzPts val="2600"/>
              <a:buNone/>
              <a:defRPr sz="3500"/>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121897" tIns="121897" rIns="121897" bIns="121897"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121897" tIns="121897" rIns="121897" bIns="121897"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156507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887232-EB45-4BB2-B05B-3013299B6B3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AF9B15B7-364F-4539-BD6A-02BFF0F3C2CC}"/>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7D0B356B-BB53-404B-8DE5-F7393AD50A5D}"/>
              </a:ext>
            </a:extLst>
          </p:cNvPr>
          <p:cNvSpPr>
            <a:spLocks noGrp="1"/>
          </p:cNvSpPr>
          <p:nvPr>
            <p:ph type="dt" sz="half" idx="10"/>
          </p:nvPr>
        </p:nvSpPr>
        <p:spPr/>
        <p:txBody>
          <a:bodyPr/>
          <a:lstStyle/>
          <a:p>
            <a:fld id="{A8139335-2F12-4FB1-93C7-897DDD7E1E6F}" type="datetimeFigureOut">
              <a:rPr lang="pt-BR" smtClean="0"/>
              <a:t>04/03/2024</a:t>
            </a:fld>
            <a:endParaRPr lang="pt-BR"/>
          </a:p>
        </p:txBody>
      </p:sp>
      <p:sp>
        <p:nvSpPr>
          <p:cNvPr id="5" name="Espaço Reservado para Rodapé 4">
            <a:extLst>
              <a:ext uri="{FF2B5EF4-FFF2-40B4-BE49-F238E27FC236}">
                <a16:creationId xmlns:a16="http://schemas.microsoft.com/office/drawing/2014/main" xmlns="" id="{4EB0C7B1-7301-440D-9C75-47272EAC5EB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CBC11D0E-B8EA-4AA8-8F64-D07520B436CA}"/>
              </a:ext>
            </a:extLst>
          </p:cNvPr>
          <p:cNvSpPr>
            <a:spLocks noGrp="1"/>
          </p:cNvSpPr>
          <p:nvPr>
            <p:ph type="sldNum" sz="quarter" idx="12"/>
          </p:nvPr>
        </p:nvSpPr>
        <p:spPr/>
        <p:txBody>
          <a:bodyPr/>
          <a:lstStyle/>
          <a:p>
            <a:fld id="{C6D6D1DF-1E3F-4EA2-BB8A-0704F49C1AE6}" type="slidenum">
              <a:rPr lang="pt-BR" smtClean="0"/>
              <a:t>‹nº›</a:t>
            </a:fld>
            <a:endParaRPr lang="pt-BR"/>
          </a:p>
        </p:txBody>
      </p:sp>
    </p:spTree>
    <p:extLst>
      <p:ext uri="{BB962C8B-B14F-4D97-AF65-F5344CB8AC3E}">
        <p14:creationId xmlns:p14="http://schemas.microsoft.com/office/powerpoint/2010/main" val="380569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C4B646A-7737-4C3F-93E4-CF2402E65AC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AD41184D-A2F7-457B-9BD2-19A41D6C08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5956FD9C-F55A-47A5-BAB6-F2BAF83614B4}"/>
              </a:ext>
            </a:extLst>
          </p:cNvPr>
          <p:cNvSpPr>
            <a:spLocks noGrp="1"/>
          </p:cNvSpPr>
          <p:nvPr>
            <p:ph type="dt" sz="half" idx="10"/>
          </p:nvPr>
        </p:nvSpPr>
        <p:spPr/>
        <p:txBody>
          <a:bodyPr/>
          <a:lstStyle/>
          <a:p>
            <a:fld id="{A8139335-2F12-4FB1-93C7-897DDD7E1E6F}" type="datetimeFigureOut">
              <a:rPr lang="pt-BR" smtClean="0"/>
              <a:t>04/03/2024</a:t>
            </a:fld>
            <a:endParaRPr lang="pt-BR"/>
          </a:p>
        </p:txBody>
      </p:sp>
      <p:sp>
        <p:nvSpPr>
          <p:cNvPr id="5" name="Espaço Reservado para Rodapé 4">
            <a:extLst>
              <a:ext uri="{FF2B5EF4-FFF2-40B4-BE49-F238E27FC236}">
                <a16:creationId xmlns:a16="http://schemas.microsoft.com/office/drawing/2014/main" xmlns="" id="{631EB150-4191-4BB1-982F-9AF90C0F2F6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1EB28338-2E18-4B1C-9ACA-21E6D430CD3C}"/>
              </a:ext>
            </a:extLst>
          </p:cNvPr>
          <p:cNvSpPr>
            <a:spLocks noGrp="1"/>
          </p:cNvSpPr>
          <p:nvPr>
            <p:ph type="sldNum" sz="quarter" idx="12"/>
          </p:nvPr>
        </p:nvSpPr>
        <p:spPr/>
        <p:txBody>
          <a:bodyPr/>
          <a:lstStyle/>
          <a:p>
            <a:fld id="{C6D6D1DF-1E3F-4EA2-BB8A-0704F49C1AE6}" type="slidenum">
              <a:rPr lang="pt-BR" smtClean="0"/>
              <a:t>‹nº›</a:t>
            </a:fld>
            <a:endParaRPr lang="pt-BR"/>
          </a:p>
        </p:txBody>
      </p:sp>
    </p:spTree>
    <p:extLst>
      <p:ext uri="{BB962C8B-B14F-4D97-AF65-F5344CB8AC3E}">
        <p14:creationId xmlns:p14="http://schemas.microsoft.com/office/powerpoint/2010/main" val="176255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121C28B-DD96-4E1B-8545-6F1248A2A19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39428751-484C-4A4B-B11D-CAC6E588ABB8}"/>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CCFFD2B1-AF39-479E-B912-B5BF6F3555B5}"/>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2950AF6E-5EA1-4297-A9EB-7DB05ED0AE4D}"/>
              </a:ext>
            </a:extLst>
          </p:cNvPr>
          <p:cNvSpPr>
            <a:spLocks noGrp="1"/>
          </p:cNvSpPr>
          <p:nvPr>
            <p:ph type="dt" sz="half" idx="10"/>
          </p:nvPr>
        </p:nvSpPr>
        <p:spPr/>
        <p:txBody>
          <a:bodyPr/>
          <a:lstStyle/>
          <a:p>
            <a:fld id="{A8139335-2F12-4FB1-93C7-897DDD7E1E6F}" type="datetimeFigureOut">
              <a:rPr lang="pt-BR" smtClean="0"/>
              <a:t>04/03/2024</a:t>
            </a:fld>
            <a:endParaRPr lang="pt-BR"/>
          </a:p>
        </p:txBody>
      </p:sp>
      <p:sp>
        <p:nvSpPr>
          <p:cNvPr id="6" name="Espaço Reservado para Rodapé 5">
            <a:extLst>
              <a:ext uri="{FF2B5EF4-FFF2-40B4-BE49-F238E27FC236}">
                <a16:creationId xmlns:a16="http://schemas.microsoft.com/office/drawing/2014/main" xmlns="" id="{5E8BA6DF-7112-4857-A2FC-8C8F856391E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08DCA86C-656A-4EDB-A23F-730574C26CD6}"/>
              </a:ext>
            </a:extLst>
          </p:cNvPr>
          <p:cNvSpPr>
            <a:spLocks noGrp="1"/>
          </p:cNvSpPr>
          <p:nvPr>
            <p:ph type="sldNum" sz="quarter" idx="12"/>
          </p:nvPr>
        </p:nvSpPr>
        <p:spPr/>
        <p:txBody>
          <a:bodyPr/>
          <a:lstStyle/>
          <a:p>
            <a:fld id="{C6D6D1DF-1E3F-4EA2-BB8A-0704F49C1AE6}" type="slidenum">
              <a:rPr lang="pt-BR" smtClean="0"/>
              <a:t>‹nº›</a:t>
            </a:fld>
            <a:endParaRPr lang="pt-BR"/>
          </a:p>
        </p:txBody>
      </p:sp>
    </p:spTree>
    <p:extLst>
      <p:ext uri="{BB962C8B-B14F-4D97-AF65-F5344CB8AC3E}">
        <p14:creationId xmlns:p14="http://schemas.microsoft.com/office/powerpoint/2010/main" val="98574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753E88D-D47D-4250-8D2D-71E89BAFF63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46B75BEC-6274-40A1-83D6-24E4E1AD39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BC5F3EFD-2839-4AB3-AC09-C5FE4767C6BB}"/>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FF24E004-3912-4010-A7B2-6223F0C5D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58504604-2147-43B3-A15F-67213EB858FD}"/>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7398D953-16E6-4008-A971-F80EFD4E0D49}"/>
              </a:ext>
            </a:extLst>
          </p:cNvPr>
          <p:cNvSpPr>
            <a:spLocks noGrp="1"/>
          </p:cNvSpPr>
          <p:nvPr>
            <p:ph type="dt" sz="half" idx="10"/>
          </p:nvPr>
        </p:nvSpPr>
        <p:spPr/>
        <p:txBody>
          <a:bodyPr/>
          <a:lstStyle/>
          <a:p>
            <a:fld id="{A8139335-2F12-4FB1-93C7-897DDD7E1E6F}" type="datetimeFigureOut">
              <a:rPr lang="pt-BR" smtClean="0"/>
              <a:t>04/03/2024</a:t>
            </a:fld>
            <a:endParaRPr lang="pt-BR"/>
          </a:p>
        </p:txBody>
      </p:sp>
      <p:sp>
        <p:nvSpPr>
          <p:cNvPr id="8" name="Espaço Reservado para Rodapé 7">
            <a:extLst>
              <a:ext uri="{FF2B5EF4-FFF2-40B4-BE49-F238E27FC236}">
                <a16:creationId xmlns:a16="http://schemas.microsoft.com/office/drawing/2014/main" xmlns="" id="{76DBFFC3-98E4-4567-AE85-74D7CEFF61C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BA270CB1-DA47-4E61-93E5-4CF7C6540B3D}"/>
              </a:ext>
            </a:extLst>
          </p:cNvPr>
          <p:cNvSpPr>
            <a:spLocks noGrp="1"/>
          </p:cNvSpPr>
          <p:nvPr>
            <p:ph type="sldNum" sz="quarter" idx="12"/>
          </p:nvPr>
        </p:nvSpPr>
        <p:spPr/>
        <p:txBody>
          <a:bodyPr/>
          <a:lstStyle/>
          <a:p>
            <a:fld id="{C6D6D1DF-1E3F-4EA2-BB8A-0704F49C1AE6}" type="slidenum">
              <a:rPr lang="pt-BR" smtClean="0"/>
              <a:t>‹nº›</a:t>
            </a:fld>
            <a:endParaRPr lang="pt-BR"/>
          </a:p>
        </p:txBody>
      </p:sp>
    </p:spTree>
    <p:extLst>
      <p:ext uri="{BB962C8B-B14F-4D97-AF65-F5344CB8AC3E}">
        <p14:creationId xmlns:p14="http://schemas.microsoft.com/office/powerpoint/2010/main" val="1645309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F6CCC4-6375-4696-9614-2936514C46C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C888653E-73CE-4B9C-928E-5F376D8928B4}"/>
              </a:ext>
            </a:extLst>
          </p:cNvPr>
          <p:cNvSpPr>
            <a:spLocks noGrp="1"/>
          </p:cNvSpPr>
          <p:nvPr>
            <p:ph type="dt" sz="half" idx="10"/>
          </p:nvPr>
        </p:nvSpPr>
        <p:spPr/>
        <p:txBody>
          <a:bodyPr/>
          <a:lstStyle/>
          <a:p>
            <a:fld id="{A8139335-2F12-4FB1-93C7-897DDD7E1E6F}" type="datetimeFigureOut">
              <a:rPr lang="pt-BR" smtClean="0"/>
              <a:t>04/03/2024</a:t>
            </a:fld>
            <a:endParaRPr lang="pt-BR"/>
          </a:p>
        </p:txBody>
      </p:sp>
      <p:sp>
        <p:nvSpPr>
          <p:cNvPr id="4" name="Espaço Reservado para Rodapé 3">
            <a:extLst>
              <a:ext uri="{FF2B5EF4-FFF2-40B4-BE49-F238E27FC236}">
                <a16:creationId xmlns:a16="http://schemas.microsoft.com/office/drawing/2014/main" xmlns="" id="{1B753E25-9F4A-4C14-9B60-6FEDA59FCB1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03495525-ABBE-4047-9328-3C8E719A4BAA}"/>
              </a:ext>
            </a:extLst>
          </p:cNvPr>
          <p:cNvSpPr>
            <a:spLocks noGrp="1"/>
          </p:cNvSpPr>
          <p:nvPr>
            <p:ph type="sldNum" sz="quarter" idx="12"/>
          </p:nvPr>
        </p:nvSpPr>
        <p:spPr/>
        <p:txBody>
          <a:bodyPr/>
          <a:lstStyle/>
          <a:p>
            <a:fld id="{C6D6D1DF-1E3F-4EA2-BB8A-0704F49C1AE6}" type="slidenum">
              <a:rPr lang="pt-BR" smtClean="0"/>
              <a:t>‹nº›</a:t>
            </a:fld>
            <a:endParaRPr lang="pt-BR"/>
          </a:p>
        </p:txBody>
      </p:sp>
    </p:spTree>
    <p:extLst>
      <p:ext uri="{BB962C8B-B14F-4D97-AF65-F5344CB8AC3E}">
        <p14:creationId xmlns:p14="http://schemas.microsoft.com/office/powerpoint/2010/main" val="89404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FC197BBD-5983-42B1-B8C2-18F6D1DEF333}"/>
              </a:ext>
            </a:extLst>
          </p:cNvPr>
          <p:cNvSpPr>
            <a:spLocks noGrp="1"/>
          </p:cNvSpPr>
          <p:nvPr>
            <p:ph type="dt" sz="half" idx="10"/>
          </p:nvPr>
        </p:nvSpPr>
        <p:spPr/>
        <p:txBody>
          <a:bodyPr/>
          <a:lstStyle/>
          <a:p>
            <a:fld id="{A8139335-2F12-4FB1-93C7-897DDD7E1E6F}" type="datetimeFigureOut">
              <a:rPr lang="pt-BR" smtClean="0"/>
              <a:t>04/03/2024</a:t>
            </a:fld>
            <a:endParaRPr lang="pt-BR"/>
          </a:p>
        </p:txBody>
      </p:sp>
      <p:sp>
        <p:nvSpPr>
          <p:cNvPr id="3" name="Espaço Reservado para Rodapé 2">
            <a:extLst>
              <a:ext uri="{FF2B5EF4-FFF2-40B4-BE49-F238E27FC236}">
                <a16:creationId xmlns:a16="http://schemas.microsoft.com/office/drawing/2014/main" xmlns="" id="{73B05D9D-9CA8-4088-B2F4-D5275DC9C61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64177929-0576-43AB-A4CE-DCB51876E15C}"/>
              </a:ext>
            </a:extLst>
          </p:cNvPr>
          <p:cNvSpPr>
            <a:spLocks noGrp="1"/>
          </p:cNvSpPr>
          <p:nvPr>
            <p:ph type="sldNum" sz="quarter" idx="12"/>
          </p:nvPr>
        </p:nvSpPr>
        <p:spPr/>
        <p:txBody>
          <a:bodyPr/>
          <a:lstStyle/>
          <a:p>
            <a:fld id="{C6D6D1DF-1E3F-4EA2-BB8A-0704F49C1AE6}" type="slidenum">
              <a:rPr lang="pt-BR" smtClean="0"/>
              <a:t>‹nº›</a:t>
            </a:fld>
            <a:endParaRPr lang="pt-BR"/>
          </a:p>
        </p:txBody>
      </p:sp>
    </p:spTree>
    <p:extLst>
      <p:ext uri="{BB962C8B-B14F-4D97-AF65-F5344CB8AC3E}">
        <p14:creationId xmlns:p14="http://schemas.microsoft.com/office/powerpoint/2010/main" val="5595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7F2360-3C29-4FD1-B25B-A1D3D8B5EC5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1A785791-0AA8-41DA-9B51-70B916F9F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2662A3E6-38F4-4A27-ACCC-94D2441C7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A257846D-112E-423E-95D6-EAD3B1522DFD}"/>
              </a:ext>
            </a:extLst>
          </p:cNvPr>
          <p:cNvSpPr>
            <a:spLocks noGrp="1"/>
          </p:cNvSpPr>
          <p:nvPr>
            <p:ph type="dt" sz="half" idx="10"/>
          </p:nvPr>
        </p:nvSpPr>
        <p:spPr/>
        <p:txBody>
          <a:bodyPr/>
          <a:lstStyle/>
          <a:p>
            <a:fld id="{A8139335-2F12-4FB1-93C7-897DDD7E1E6F}" type="datetimeFigureOut">
              <a:rPr lang="pt-BR" smtClean="0"/>
              <a:t>04/03/2024</a:t>
            </a:fld>
            <a:endParaRPr lang="pt-BR"/>
          </a:p>
        </p:txBody>
      </p:sp>
      <p:sp>
        <p:nvSpPr>
          <p:cNvPr id="6" name="Espaço Reservado para Rodapé 5">
            <a:extLst>
              <a:ext uri="{FF2B5EF4-FFF2-40B4-BE49-F238E27FC236}">
                <a16:creationId xmlns:a16="http://schemas.microsoft.com/office/drawing/2014/main" xmlns="" id="{AC1BB3D9-02EE-4C03-BECA-ACA2C8DDCC5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9A029B6D-6AD2-4061-8B7F-648284039325}"/>
              </a:ext>
            </a:extLst>
          </p:cNvPr>
          <p:cNvSpPr>
            <a:spLocks noGrp="1"/>
          </p:cNvSpPr>
          <p:nvPr>
            <p:ph type="sldNum" sz="quarter" idx="12"/>
          </p:nvPr>
        </p:nvSpPr>
        <p:spPr/>
        <p:txBody>
          <a:bodyPr/>
          <a:lstStyle/>
          <a:p>
            <a:fld id="{C6D6D1DF-1E3F-4EA2-BB8A-0704F49C1AE6}" type="slidenum">
              <a:rPr lang="pt-BR" smtClean="0"/>
              <a:t>‹nº›</a:t>
            </a:fld>
            <a:endParaRPr lang="pt-BR"/>
          </a:p>
        </p:txBody>
      </p:sp>
    </p:spTree>
    <p:extLst>
      <p:ext uri="{BB962C8B-B14F-4D97-AF65-F5344CB8AC3E}">
        <p14:creationId xmlns:p14="http://schemas.microsoft.com/office/powerpoint/2010/main" val="194292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92346B0-FF62-48BB-8B94-42172924196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40703DD3-A026-4BF7-87AB-525523BA7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5AC9611B-8C83-4CCA-A586-5DFA98097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E20D4F49-1D16-4DA5-AAA6-606D95068433}"/>
              </a:ext>
            </a:extLst>
          </p:cNvPr>
          <p:cNvSpPr>
            <a:spLocks noGrp="1"/>
          </p:cNvSpPr>
          <p:nvPr>
            <p:ph type="dt" sz="half" idx="10"/>
          </p:nvPr>
        </p:nvSpPr>
        <p:spPr/>
        <p:txBody>
          <a:bodyPr/>
          <a:lstStyle/>
          <a:p>
            <a:fld id="{A8139335-2F12-4FB1-93C7-897DDD7E1E6F}" type="datetimeFigureOut">
              <a:rPr lang="pt-BR" smtClean="0"/>
              <a:t>04/03/2024</a:t>
            </a:fld>
            <a:endParaRPr lang="pt-BR"/>
          </a:p>
        </p:txBody>
      </p:sp>
      <p:sp>
        <p:nvSpPr>
          <p:cNvPr id="6" name="Espaço Reservado para Rodapé 5">
            <a:extLst>
              <a:ext uri="{FF2B5EF4-FFF2-40B4-BE49-F238E27FC236}">
                <a16:creationId xmlns:a16="http://schemas.microsoft.com/office/drawing/2014/main" xmlns="" id="{7E20A11A-67AB-4ADC-8435-4446F575901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F7B5BE7F-4DE0-4C67-A05E-33FFB09627E4}"/>
              </a:ext>
            </a:extLst>
          </p:cNvPr>
          <p:cNvSpPr>
            <a:spLocks noGrp="1"/>
          </p:cNvSpPr>
          <p:nvPr>
            <p:ph type="sldNum" sz="quarter" idx="12"/>
          </p:nvPr>
        </p:nvSpPr>
        <p:spPr/>
        <p:txBody>
          <a:bodyPr/>
          <a:lstStyle/>
          <a:p>
            <a:fld id="{C6D6D1DF-1E3F-4EA2-BB8A-0704F49C1AE6}" type="slidenum">
              <a:rPr lang="pt-BR" smtClean="0"/>
              <a:t>‹nº›</a:t>
            </a:fld>
            <a:endParaRPr lang="pt-BR"/>
          </a:p>
        </p:txBody>
      </p:sp>
    </p:spTree>
    <p:extLst>
      <p:ext uri="{BB962C8B-B14F-4D97-AF65-F5344CB8AC3E}">
        <p14:creationId xmlns:p14="http://schemas.microsoft.com/office/powerpoint/2010/main" val="338127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4897AFA7-28F3-4F2B-A76C-CD66A049D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D12CE6D8-1984-400E-9591-59ACD82055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B87802C0-8B91-4B49-8EB6-22BFE82F1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39335-2F12-4FB1-93C7-897DDD7E1E6F}" type="datetimeFigureOut">
              <a:rPr lang="pt-BR" smtClean="0"/>
              <a:t>04/03/2024</a:t>
            </a:fld>
            <a:endParaRPr lang="pt-BR"/>
          </a:p>
        </p:txBody>
      </p:sp>
      <p:sp>
        <p:nvSpPr>
          <p:cNvPr id="5" name="Espaço Reservado para Rodapé 4">
            <a:extLst>
              <a:ext uri="{FF2B5EF4-FFF2-40B4-BE49-F238E27FC236}">
                <a16:creationId xmlns:a16="http://schemas.microsoft.com/office/drawing/2014/main" xmlns="" id="{B085BDC8-CA06-4286-832E-0B6CC0C74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B2D81DB6-F0AE-4BA9-82E2-97A558215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6D1DF-1E3F-4EA2-BB8A-0704F49C1AE6}" type="slidenum">
              <a:rPr lang="pt-BR" smtClean="0"/>
              <a:t>‹nº›</a:t>
            </a:fld>
            <a:endParaRPr lang="pt-BR"/>
          </a:p>
        </p:txBody>
      </p:sp>
    </p:spTree>
    <p:extLst>
      <p:ext uri="{BB962C8B-B14F-4D97-AF65-F5344CB8AC3E}">
        <p14:creationId xmlns:p14="http://schemas.microsoft.com/office/powerpoint/2010/main" val="888375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1F8B163-86D5-4878-916A-9D11FE2EA181}"/>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xmlns="" id="{F3020D6C-6261-402F-84A7-AA1B65D9D5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1" cy="6858000"/>
          </a:xfrm>
        </p:spPr>
      </p:pic>
      <p:sp>
        <p:nvSpPr>
          <p:cNvPr id="6" name="CaixaDeTexto 5">
            <a:extLst>
              <a:ext uri="{FF2B5EF4-FFF2-40B4-BE49-F238E27FC236}">
                <a16:creationId xmlns:a16="http://schemas.microsoft.com/office/drawing/2014/main" xmlns="" id="{E3D630B1-A6DA-42B6-861B-AAD116CC443F}"/>
              </a:ext>
            </a:extLst>
          </p:cNvPr>
          <p:cNvSpPr txBox="1"/>
          <p:nvPr/>
        </p:nvSpPr>
        <p:spPr>
          <a:xfrm>
            <a:off x="2357019" y="1218409"/>
            <a:ext cx="7606748" cy="4247317"/>
          </a:xfrm>
          <a:prstGeom prst="rect">
            <a:avLst/>
          </a:prstGeom>
          <a:noFill/>
        </p:spPr>
        <p:txBody>
          <a:bodyPr wrap="square" rtlCol="0">
            <a:spAutoFit/>
          </a:bodyPr>
          <a:lstStyle/>
          <a:p>
            <a:pPr algn="ctr"/>
            <a:r>
              <a:rPr lang="pt-BR" sz="5400" b="1" dirty="0" smtClean="0">
                <a:solidFill>
                  <a:schemeClr val="bg2">
                    <a:lumMod val="10000"/>
                  </a:schemeClr>
                </a:solidFill>
                <a:latin typeface="Arial" panose="020B0604020202020204" pitchFamily="34" charset="0"/>
                <a:cs typeface="Arial" panose="020B0604020202020204" pitchFamily="34" charset="0"/>
              </a:rPr>
              <a:t>QA e </a:t>
            </a:r>
            <a:r>
              <a:rPr lang="pt-BR" sz="5400" b="1" dirty="0" smtClean="0">
                <a:solidFill>
                  <a:schemeClr val="bg2">
                    <a:lumMod val="10000"/>
                  </a:schemeClr>
                </a:solidFill>
                <a:latin typeface="Arial" panose="020B0604020202020204" pitchFamily="34" charset="0"/>
                <a:cs typeface="Arial" panose="020B0604020202020204" pitchFamily="34" charset="0"/>
              </a:rPr>
              <a:t>Testes</a:t>
            </a:r>
          </a:p>
          <a:p>
            <a:pPr algn="ctr"/>
            <a:r>
              <a:rPr lang="pt-BR" sz="5400" b="1" dirty="0" smtClean="0">
                <a:solidFill>
                  <a:schemeClr val="bg2">
                    <a:lumMod val="10000"/>
                  </a:schemeClr>
                </a:solidFill>
                <a:latin typeface="Arial" panose="020B0604020202020204" pitchFamily="34" charset="0"/>
                <a:cs typeface="Arial" panose="020B0604020202020204" pitchFamily="34" charset="0"/>
              </a:rPr>
              <a:t> </a:t>
            </a:r>
            <a:endParaRPr lang="pt-BR" sz="5400" b="1" dirty="0" smtClean="0">
              <a:solidFill>
                <a:schemeClr val="bg2">
                  <a:lumMod val="10000"/>
                </a:schemeClr>
              </a:solidFill>
              <a:latin typeface="Arial" panose="020B0604020202020204" pitchFamily="34" charset="0"/>
              <a:cs typeface="Arial" panose="020B0604020202020204" pitchFamily="34" charset="0"/>
            </a:endParaRPr>
          </a:p>
          <a:p>
            <a:pPr algn="ctr"/>
            <a:r>
              <a:rPr lang="pt-BR" sz="5400" b="1" dirty="0" smtClean="0">
                <a:solidFill>
                  <a:schemeClr val="bg2">
                    <a:lumMod val="10000"/>
                  </a:schemeClr>
                </a:solidFill>
                <a:latin typeface="Arial" panose="020B0604020202020204" pitchFamily="34" charset="0"/>
                <a:cs typeface="Arial" panose="020B0604020202020204" pitchFamily="34" charset="0"/>
              </a:rPr>
              <a:t>Tipos</a:t>
            </a:r>
          </a:p>
          <a:p>
            <a:pPr algn="ctr"/>
            <a:r>
              <a:rPr lang="pt-BR" sz="5400" b="1" dirty="0" smtClean="0">
                <a:solidFill>
                  <a:schemeClr val="bg2">
                    <a:lumMod val="10000"/>
                  </a:schemeClr>
                </a:solidFill>
                <a:latin typeface="Arial" panose="020B0604020202020204" pitchFamily="34" charset="0"/>
                <a:cs typeface="Arial" panose="020B0604020202020204" pitchFamily="34" charset="0"/>
              </a:rPr>
              <a:t>Níveis </a:t>
            </a:r>
          </a:p>
          <a:p>
            <a:pPr algn="ctr"/>
            <a:r>
              <a:rPr lang="pt-BR" sz="5400" b="1" dirty="0" smtClean="0">
                <a:solidFill>
                  <a:schemeClr val="bg2">
                    <a:lumMod val="10000"/>
                  </a:schemeClr>
                </a:solidFill>
                <a:latin typeface="Arial" panose="020B0604020202020204" pitchFamily="34" charset="0"/>
                <a:cs typeface="Arial" panose="020B0604020202020204" pitchFamily="34" charset="0"/>
              </a:rPr>
              <a:t>Fases</a:t>
            </a:r>
            <a:endParaRPr lang="pt-BR" sz="5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32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de Sistema</a:t>
            </a:r>
            <a:endParaRPr sz="3000"/>
          </a:p>
        </p:txBody>
      </p:sp>
      <p:sp>
        <p:nvSpPr>
          <p:cNvPr id="154" name="Google Shape;154;p24"/>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000" dirty="0">
                <a:solidFill>
                  <a:srgbClr val="000000"/>
                </a:solidFill>
              </a:rPr>
              <a:t>Os objetivos do teste do sistema incluem: reduzir o risco, verificar se os comportamentos funcionais e não funcionais do sistema estão como projetados e especificados, validar se o sistema está completo e funcionará como esperado, criar confiança na qualidade do sistema como um todo, encontrar defeitos, evitar que os defeitos espalhem para níveis mais altos de teste ou produção.</a:t>
            </a:r>
            <a:endParaRPr sz="2000" dirty="0">
              <a:solidFill>
                <a:srgbClr val="000000"/>
              </a:solidFill>
            </a:endParaRPr>
          </a:p>
        </p:txBody>
      </p:sp>
    </p:spTree>
    <p:extLst>
      <p:ext uri="{BB962C8B-B14F-4D97-AF65-F5344CB8AC3E}">
        <p14:creationId xmlns:p14="http://schemas.microsoft.com/office/powerpoint/2010/main" val="2792893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de Aceite</a:t>
            </a:r>
            <a:endParaRPr sz="3000"/>
          </a:p>
        </p:txBody>
      </p:sp>
      <p:sp>
        <p:nvSpPr>
          <p:cNvPr id="160" name="Google Shape;160;p25"/>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000" dirty="0">
                <a:solidFill>
                  <a:srgbClr val="000000"/>
                </a:solidFill>
              </a:rPr>
              <a:t>O teste de aceite, como o teste do sistema, geralmente se concentra no comportamento e na capacidade de todo um sistema ou produto, os objetivos do teste de aceite incluem: estabelecer confiança na qualidade do sistema como um todo, validar que o sistema está completo e funcionará como esperado, verificar se os comportamentos funcionais e não funcionais do sistema são os especificados.</a:t>
            </a:r>
            <a:endParaRPr sz="2000" dirty="0">
              <a:solidFill>
                <a:srgbClr val="000000"/>
              </a:solidFill>
            </a:endParaRPr>
          </a:p>
        </p:txBody>
      </p:sp>
    </p:spTree>
    <p:extLst>
      <p:ext uri="{BB962C8B-B14F-4D97-AF65-F5344CB8AC3E}">
        <p14:creationId xmlns:p14="http://schemas.microsoft.com/office/powerpoint/2010/main" val="3944305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de Aceite</a:t>
            </a:r>
            <a:endParaRPr sz="3000"/>
          </a:p>
        </p:txBody>
      </p:sp>
      <p:sp>
        <p:nvSpPr>
          <p:cNvPr id="166" name="Google Shape;166;p26"/>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300">
                <a:solidFill>
                  <a:srgbClr val="000000"/>
                </a:solidFill>
              </a:rPr>
              <a:t>Formas comuns de testes de aceite incluem o seguinte: teste de aceite do usuário, teste de aceite operacional, teste de aceite contratual e regulatório, alfa teste e beta teste.</a:t>
            </a:r>
            <a:endParaRPr sz="2300">
              <a:solidFill>
                <a:srgbClr val="000000"/>
              </a:solidFill>
            </a:endParaRPr>
          </a:p>
        </p:txBody>
      </p:sp>
    </p:spTree>
    <p:extLst>
      <p:ext uri="{BB962C8B-B14F-4D97-AF65-F5344CB8AC3E}">
        <p14:creationId xmlns:p14="http://schemas.microsoft.com/office/powerpoint/2010/main" val="1964971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1F8B163-86D5-4878-916A-9D11FE2EA181}"/>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xmlns="" id="{F3020D6C-6261-402F-84A7-AA1B65D9D5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8" y="0"/>
            <a:ext cx="12192001" cy="6858000"/>
          </a:xfrm>
        </p:spPr>
      </p:pic>
      <p:sp>
        <p:nvSpPr>
          <p:cNvPr id="4" name="Retângulo 3">
            <a:extLst>
              <a:ext uri="{FF2B5EF4-FFF2-40B4-BE49-F238E27FC236}">
                <a16:creationId xmlns:a16="http://schemas.microsoft.com/office/drawing/2014/main" xmlns="" id="{67F26B68-4F01-4E85-BF84-ECE77F3ED6A0}"/>
              </a:ext>
            </a:extLst>
          </p:cNvPr>
          <p:cNvSpPr/>
          <p:nvPr/>
        </p:nvSpPr>
        <p:spPr>
          <a:xfrm>
            <a:off x="897111" y="2271579"/>
            <a:ext cx="10363202" cy="1748171"/>
          </a:xfrm>
          <a:prstGeom prst="rect">
            <a:avLst/>
          </a:prstGeom>
        </p:spPr>
        <p:txBody>
          <a:bodyPr wrap="square">
            <a:spAutoFit/>
          </a:bodyPr>
          <a:lstStyle/>
          <a:p>
            <a:pPr algn="ctr">
              <a:lnSpc>
                <a:spcPct val="150000"/>
              </a:lnSpc>
            </a:pPr>
            <a:r>
              <a:rPr lang="pt-BR" sz="8000" dirty="0"/>
              <a:t>Dúvidas?</a:t>
            </a:r>
          </a:p>
        </p:txBody>
      </p:sp>
      <p:sp>
        <p:nvSpPr>
          <p:cNvPr id="3" name="Retângulo 2"/>
          <p:cNvSpPr/>
          <p:nvPr/>
        </p:nvSpPr>
        <p:spPr>
          <a:xfrm>
            <a:off x="5977217" y="3244334"/>
            <a:ext cx="237566" cy="369332"/>
          </a:xfrm>
          <a:prstGeom prst="rect">
            <a:avLst/>
          </a:prstGeom>
        </p:spPr>
        <p:txBody>
          <a:bodyPr wrap="none">
            <a:spAutoFit/>
          </a:bodyPr>
          <a:lstStyle/>
          <a:p>
            <a:r>
              <a:rPr lang="pt-BR" dirty="0"/>
              <a:t> </a:t>
            </a:r>
          </a:p>
        </p:txBody>
      </p:sp>
    </p:spTree>
    <p:extLst>
      <p:ext uri="{BB962C8B-B14F-4D97-AF65-F5344CB8AC3E}">
        <p14:creationId xmlns:p14="http://schemas.microsoft.com/office/powerpoint/2010/main" val="189205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de Software</a:t>
            </a:r>
            <a:endParaRPr sz="3000"/>
          </a:p>
        </p:txBody>
      </p:sp>
      <p:sp>
        <p:nvSpPr>
          <p:cNvPr id="172" name="Google Shape;172;p27"/>
          <p:cNvSpPr txBox="1">
            <a:spLocks noGrp="1"/>
          </p:cNvSpPr>
          <p:nvPr>
            <p:ph type="body" idx="1"/>
          </p:nvPr>
        </p:nvSpPr>
        <p:spPr>
          <a:xfrm>
            <a:off x="972600" y="3124200"/>
            <a:ext cx="10251600" cy="2289600"/>
          </a:xfrm>
          <a:prstGeom prst="rect">
            <a:avLst/>
          </a:prstGeom>
        </p:spPr>
        <p:txBody>
          <a:bodyPr spcFirstLastPara="1" wrap="square" lIns="121897" tIns="121897" rIns="121897" bIns="121897" anchor="t" anchorCtr="0">
            <a:normAutofit/>
          </a:bodyPr>
          <a:lstStyle/>
          <a:p>
            <a:pPr marL="0" indent="0" algn="ctr">
              <a:lnSpc>
                <a:spcPct val="150000"/>
              </a:lnSpc>
              <a:buNone/>
            </a:pPr>
            <a:r>
              <a:rPr lang="pt-BR" sz="5300" b="1" dirty="0"/>
              <a:t>Tipos dos Testes de Software</a:t>
            </a:r>
            <a:endParaRPr sz="5300" b="1" i="1" dirty="0"/>
          </a:p>
          <a:p>
            <a:pPr marL="0" indent="0">
              <a:spcAft>
                <a:spcPts val="1600"/>
              </a:spcAft>
              <a:buNone/>
            </a:pPr>
            <a:endParaRPr dirty="0"/>
          </a:p>
        </p:txBody>
      </p:sp>
    </p:spTree>
    <p:extLst>
      <p:ext uri="{BB962C8B-B14F-4D97-AF65-F5344CB8AC3E}">
        <p14:creationId xmlns:p14="http://schemas.microsoft.com/office/powerpoint/2010/main" val="603746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 Funcional</a:t>
            </a:r>
            <a:endParaRPr sz="3000"/>
          </a:p>
        </p:txBody>
      </p:sp>
      <p:sp>
        <p:nvSpPr>
          <p:cNvPr id="178" name="Google Shape;178;p28"/>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000" dirty="0">
                <a:solidFill>
                  <a:srgbClr val="000000"/>
                </a:solidFill>
              </a:rPr>
              <a:t>O teste funcional ou caixa-preta de um sistema envolve testes que avaliam as funções que o sistema deve executar. Os requisitos funcionais podem ser descritos em produtos de trabalho, como especificações de requisitos, de negócios, épicos, histórias de usuários, casos de uso ou especificações funcionais, podendo ainda não estarem documentados. As funções são “o que” o sistema deve fazer.</a:t>
            </a:r>
            <a:endParaRPr sz="2000" dirty="0">
              <a:solidFill>
                <a:srgbClr val="000000"/>
              </a:solidFill>
            </a:endParaRPr>
          </a:p>
        </p:txBody>
      </p:sp>
    </p:spTree>
    <p:extLst>
      <p:ext uri="{BB962C8B-B14F-4D97-AF65-F5344CB8AC3E}">
        <p14:creationId xmlns:p14="http://schemas.microsoft.com/office/powerpoint/2010/main" val="2783422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 Não Funcional</a:t>
            </a:r>
            <a:endParaRPr sz="3000"/>
          </a:p>
        </p:txBody>
      </p:sp>
      <p:sp>
        <p:nvSpPr>
          <p:cNvPr id="184" name="Google Shape;184;p29"/>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300">
                <a:solidFill>
                  <a:srgbClr val="000000"/>
                </a:solidFill>
              </a:rPr>
              <a:t>Os testes não funcionais de um sistema avaliam as características de sistemas e de softwares, como usabilidade, eficiência de performance ou segurança. Consulte o padrão da ISO25010 para obter uma classificação das características de qualidade do produto de software. O teste não funcional é o teste de "quão bem" o sistema se comporta.</a:t>
            </a:r>
            <a:endParaRPr sz="2300">
              <a:solidFill>
                <a:srgbClr val="000000"/>
              </a:solidFill>
            </a:endParaRPr>
          </a:p>
        </p:txBody>
      </p:sp>
    </p:spTree>
    <p:extLst>
      <p:ext uri="{BB962C8B-B14F-4D97-AF65-F5344CB8AC3E}">
        <p14:creationId xmlns:p14="http://schemas.microsoft.com/office/powerpoint/2010/main" val="2570452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 Caixa Branca</a:t>
            </a:r>
            <a:endParaRPr sz="3000"/>
          </a:p>
        </p:txBody>
      </p:sp>
      <p:sp>
        <p:nvSpPr>
          <p:cNvPr id="190" name="Google Shape;190;p30"/>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300">
                <a:solidFill>
                  <a:srgbClr val="000000"/>
                </a:solidFill>
              </a:rPr>
              <a:t>O teste caixa-branca é derivado de testes com base na estrutura interna ou na implementação do sistema. A estrutura interna pode incluir código, arquitetura, fluxos de trabalho e fluxos de dados dentro do sistema.</a:t>
            </a:r>
            <a:endParaRPr sz="2300">
              <a:solidFill>
                <a:srgbClr val="000000"/>
              </a:solidFill>
            </a:endParaRPr>
          </a:p>
        </p:txBody>
      </p:sp>
    </p:spTree>
    <p:extLst>
      <p:ext uri="{BB962C8B-B14F-4D97-AF65-F5344CB8AC3E}">
        <p14:creationId xmlns:p14="http://schemas.microsoft.com/office/powerpoint/2010/main" val="1837239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1F8B163-86D5-4878-916A-9D11FE2EA181}"/>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xmlns="" id="{F3020D6C-6261-402F-84A7-AA1B65D9D5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8" y="0"/>
            <a:ext cx="12192001" cy="6858000"/>
          </a:xfrm>
        </p:spPr>
      </p:pic>
      <p:sp>
        <p:nvSpPr>
          <p:cNvPr id="4" name="Retângulo 3">
            <a:extLst>
              <a:ext uri="{FF2B5EF4-FFF2-40B4-BE49-F238E27FC236}">
                <a16:creationId xmlns:a16="http://schemas.microsoft.com/office/drawing/2014/main" xmlns="" id="{67F26B68-4F01-4E85-BF84-ECE77F3ED6A0}"/>
              </a:ext>
            </a:extLst>
          </p:cNvPr>
          <p:cNvSpPr/>
          <p:nvPr/>
        </p:nvSpPr>
        <p:spPr>
          <a:xfrm>
            <a:off x="897111" y="2271579"/>
            <a:ext cx="10363202" cy="1748171"/>
          </a:xfrm>
          <a:prstGeom prst="rect">
            <a:avLst/>
          </a:prstGeom>
        </p:spPr>
        <p:txBody>
          <a:bodyPr wrap="square">
            <a:spAutoFit/>
          </a:bodyPr>
          <a:lstStyle/>
          <a:p>
            <a:pPr algn="ctr">
              <a:lnSpc>
                <a:spcPct val="150000"/>
              </a:lnSpc>
            </a:pPr>
            <a:r>
              <a:rPr lang="pt-BR" sz="8000" dirty="0"/>
              <a:t>Dúvidas?</a:t>
            </a:r>
          </a:p>
        </p:txBody>
      </p:sp>
      <p:sp>
        <p:nvSpPr>
          <p:cNvPr id="3" name="Retângulo 2"/>
          <p:cNvSpPr/>
          <p:nvPr/>
        </p:nvSpPr>
        <p:spPr>
          <a:xfrm>
            <a:off x="5977217" y="3244334"/>
            <a:ext cx="237566" cy="369332"/>
          </a:xfrm>
          <a:prstGeom prst="rect">
            <a:avLst/>
          </a:prstGeom>
        </p:spPr>
        <p:txBody>
          <a:bodyPr wrap="none">
            <a:spAutoFit/>
          </a:bodyPr>
          <a:lstStyle/>
          <a:p>
            <a:r>
              <a:rPr lang="pt-BR" dirty="0"/>
              <a:t> </a:t>
            </a:r>
          </a:p>
        </p:txBody>
      </p:sp>
    </p:spTree>
    <p:extLst>
      <p:ext uri="{BB962C8B-B14F-4D97-AF65-F5344CB8AC3E}">
        <p14:creationId xmlns:p14="http://schemas.microsoft.com/office/powerpoint/2010/main" val="189205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de Software</a:t>
            </a:r>
            <a:endParaRPr sz="3000"/>
          </a:p>
        </p:txBody>
      </p:sp>
      <p:sp>
        <p:nvSpPr>
          <p:cNvPr id="196" name="Google Shape;196;p31"/>
          <p:cNvSpPr txBox="1">
            <a:spLocks noGrp="1"/>
          </p:cNvSpPr>
          <p:nvPr>
            <p:ph type="body" idx="1"/>
          </p:nvPr>
        </p:nvSpPr>
        <p:spPr>
          <a:xfrm>
            <a:off x="970200" y="3225800"/>
            <a:ext cx="10251600" cy="2047600"/>
          </a:xfrm>
          <a:prstGeom prst="rect">
            <a:avLst/>
          </a:prstGeom>
        </p:spPr>
        <p:txBody>
          <a:bodyPr spcFirstLastPara="1" wrap="square" lIns="121897" tIns="121897" rIns="121897" bIns="121897" anchor="t" anchorCtr="0">
            <a:normAutofit/>
          </a:bodyPr>
          <a:lstStyle/>
          <a:p>
            <a:pPr marL="0" indent="0" algn="ctr">
              <a:lnSpc>
                <a:spcPct val="150000"/>
              </a:lnSpc>
              <a:buNone/>
            </a:pPr>
            <a:r>
              <a:rPr lang="pt-BR" sz="5900" b="1" dirty="0"/>
              <a:t>Fases dos Testes de Software</a:t>
            </a:r>
            <a:endParaRPr sz="5900" b="1" i="1" dirty="0"/>
          </a:p>
          <a:p>
            <a:pPr marL="0" indent="0">
              <a:spcAft>
                <a:spcPts val="1600"/>
              </a:spcAft>
              <a:buNone/>
            </a:pPr>
            <a:endParaRPr dirty="0"/>
          </a:p>
        </p:txBody>
      </p:sp>
    </p:spTree>
    <p:extLst>
      <p:ext uri="{BB962C8B-B14F-4D97-AF65-F5344CB8AC3E}">
        <p14:creationId xmlns:p14="http://schemas.microsoft.com/office/powerpoint/2010/main" val="3053851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Estáticos X Testes Dinâmicos</a:t>
            </a:r>
            <a:endParaRPr sz="3000"/>
          </a:p>
        </p:txBody>
      </p:sp>
      <p:sp>
        <p:nvSpPr>
          <p:cNvPr id="106" name="Google Shape;106;p16"/>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400">
                <a:solidFill>
                  <a:srgbClr val="000000"/>
                </a:solidFill>
              </a:rPr>
              <a:t>Os testes se dividem em sua base em dois grandes grupos, os testes dinâmicos e os testes estáticos e a partir desses dois grandes grupos nós possuímos as outras derivações em níveis e tipos.</a:t>
            </a:r>
            <a:endParaRPr sz="2400">
              <a:solidFill>
                <a:srgbClr val="000000"/>
              </a:solidFill>
            </a:endParaRPr>
          </a:p>
        </p:txBody>
      </p:sp>
    </p:spTree>
    <p:extLst>
      <p:ext uri="{BB962C8B-B14F-4D97-AF65-F5344CB8AC3E}">
        <p14:creationId xmlns:p14="http://schemas.microsoft.com/office/powerpoint/2010/main" val="23660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Fases do Processo de Testes</a:t>
            </a:r>
            <a:endParaRPr sz="3000"/>
          </a:p>
        </p:txBody>
      </p:sp>
      <p:sp>
        <p:nvSpPr>
          <p:cNvPr id="202" name="Google Shape;202;p32"/>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300">
                <a:solidFill>
                  <a:srgbClr val="000000"/>
                </a:solidFill>
              </a:rPr>
              <a:t>Um processo de teste consiste nos seguintes grupos principais de atividades: </a:t>
            </a:r>
            <a:r>
              <a:rPr lang="pt-BR" sz="2300" b="1">
                <a:solidFill>
                  <a:srgbClr val="000000"/>
                </a:solidFill>
              </a:rPr>
              <a:t>planejamento do teste, monitoramento e controle do teste, análise do teste, modelagem do teste, implementação do teste, execução do teste, conclusão do teste.</a:t>
            </a:r>
            <a:endParaRPr sz="2300" b="1">
              <a:solidFill>
                <a:srgbClr val="000000"/>
              </a:solidFill>
            </a:endParaRPr>
          </a:p>
        </p:txBody>
      </p:sp>
    </p:spTree>
    <p:extLst>
      <p:ext uri="{BB962C8B-B14F-4D97-AF65-F5344CB8AC3E}">
        <p14:creationId xmlns:p14="http://schemas.microsoft.com/office/powerpoint/2010/main" val="2069749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1F8B163-86D5-4878-916A-9D11FE2EA181}"/>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xmlns="" id="{F3020D6C-6261-402F-84A7-AA1B65D9D5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8" y="0"/>
            <a:ext cx="12192001" cy="6858000"/>
          </a:xfrm>
        </p:spPr>
      </p:pic>
      <p:sp>
        <p:nvSpPr>
          <p:cNvPr id="4" name="Retângulo 3">
            <a:extLst>
              <a:ext uri="{FF2B5EF4-FFF2-40B4-BE49-F238E27FC236}">
                <a16:creationId xmlns:a16="http://schemas.microsoft.com/office/drawing/2014/main" xmlns="" id="{67F26B68-4F01-4E85-BF84-ECE77F3ED6A0}"/>
              </a:ext>
            </a:extLst>
          </p:cNvPr>
          <p:cNvSpPr/>
          <p:nvPr/>
        </p:nvSpPr>
        <p:spPr>
          <a:xfrm>
            <a:off x="897111" y="2271579"/>
            <a:ext cx="10363202" cy="1748171"/>
          </a:xfrm>
          <a:prstGeom prst="rect">
            <a:avLst/>
          </a:prstGeom>
        </p:spPr>
        <p:txBody>
          <a:bodyPr wrap="square">
            <a:spAutoFit/>
          </a:bodyPr>
          <a:lstStyle/>
          <a:p>
            <a:pPr algn="ctr">
              <a:lnSpc>
                <a:spcPct val="150000"/>
              </a:lnSpc>
            </a:pPr>
            <a:r>
              <a:rPr lang="pt-BR" sz="8000" dirty="0"/>
              <a:t>Dúvidas?</a:t>
            </a:r>
          </a:p>
        </p:txBody>
      </p:sp>
      <p:sp>
        <p:nvSpPr>
          <p:cNvPr id="3" name="Retângulo 2"/>
          <p:cNvSpPr/>
          <p:nvPr/>
        </p:nvSpPr>
        <p:spPr>
          <a:xfrm>
            <a:off x="5977217" y="3244334"/>
            <a:ext cx="237566" cy="369332"/>
          </a:xfrm>
          <a:prstGeom prst="rect">
            <a:avLst/>
          </a:prstGeom>
        </p:spPr>
        <p:txBody>
          <a:bodyPr wrap="none">
            <a:spAutoFit/>
          </a:bodyPr>
          <a:lstStyle/>
          <a:p>
            <a:r>
              <a:rPr lang="pt-BR" dirty="0"/>
              <a:t> </a:t>
            </a:r>
          </a:p>
        </p:txBody>
      </p:sp>
    </p:spTree>
    <p:extLst>
      <p:ext uri="{BB962C8B-B14F-4D97-AF65-F5344CB8AC3E}">
        <p14:creationId xmlns:p14="http://schemas.microsoft.com/office/powerpoint/2010/main" val="74465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Estáticos X Testes Dinâmicos</a:t>
            </a:r>
            <a:endParaRPr sz="3000"/>
          </a:p>
        </p:txBody>
      </p:sp>
      <p:sp>
        <p:nvSpPr>
          <p:cNvPr id="112" name="Google Shape;112;p17"/>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000" dirty="0">
                <a:solidFill>
                  <a:srgbClr val="000000"/>
                </a:solidFill>
              </a:rPr>
              <a:t>Os testes estáticos e dinâmicos se diferem pelo sua natureza de execução, no caso dos testes dinâmicos o software sempre estará em execução dentro de algum ambiente e os testes são executados sempre com software sendo utilizado ativamente, já nos testes estáticos o teste vai ser executado sob uma ótica de revisão e análise de documentos, código fonte e arquivos em seu estado estático</a:t>
            </a:r>
            <a:r>
              <a:rPr lang="pt-BR" sz="2300" dirty="0">
                <a:solidFill>
                  <a:srgbClr val="000000"/>
                </a:solidFill>
              </a:rPr>
              <a:t>.</a:t>
            </a:r>
            <a:endParaRPr sz="2300" dirty="0">
              <a:solidFill>
                <a:srgbClr val="000000"/>
              </a:solidFill>
            </a:endParaRPr>
          </a:p>
        </p:txBody>
      </p:sp>
    </p:spTree>
    <p:extLst>
      <p:ext uri="{BB962C8B-B14F-4D97-AF65-F5344CB8AC3E}">
        <p14:creationId xmlns:p14="http://schemas.microsoft.com/office/powerpoint/2010/main" val="3967904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Níveis de Testes</a:t>
            </a:r>
            <a:endParaRPr sz="3000"/>
          </a:p>
        </p:txBody>
      </p:sp>
      <p:sp>
        <p:nvSpPr>
          <p:cNvPr id="118" name="Google Shape;118;p18"/>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400">
                <a:solidFill>
                  <a:srgbClr val="000000"/>
                </a:solidFill>
              </a:rPr>
              <a:t>Os níveis de teste são grupos de atividades de teste que são organizados e gerenciados juntos. Cada nível de teste é uma instância do processo de teste, consistindo nas atividades executadas em relação ao software em um determinado nível de desenvolvimento.</a:t>
            </a:r>
            <a:endParaRPr sz="2400">
              <a:solidFill>
                <a:srgbClr val="000000"/>
              </a:solidFill>
            </a:endParaRPr>
          </a:p>
        </p:txBody>
      </p:sp>
    </p:spTree>
    <p:extLst>
      <p:ext uri="{BB962C8B-B14F-4D97-AF65-F5344CB8AC3E}">
        <p14:creationId xmlns:p14="http://schemas.microsoft.com/office/powerpoint/2010/main" val="2947446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de Componente</a:t>
            </a:r>
            <a:endParaRPr sz="3000"/>
          </a:p>
        </p:txBody>
      </p:sp>
      <p:sp>
        <p:nvSpPr>
          <p:cNvPr id="124" name="Google Shape;124;p19"/>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300">
                <a:solidFill>
                  <a:srgbClr val="000000"/>
                </a:solidFill>
              </a:rPr>
              <a:t>Se concentra em componentes que são testáveis separadamente, os objetivos incluem: reduzir o risco, verificar o comportamento funcional e não funcional do componente ao projetado e especificado, construir a confiança na qualidade do componente, encontrar defeitos no componente, evitar que os defeitos espalhem para níveis mais altos de teste.</a:t>
            </a:r>
            <a:endParaRPr sz="2300">
              <a:solidFill>
                <a:srgbClr val="000000"/>
              </a:solidFill>
            </a:endParaRPr>
          </a:p>
        </p:txBody>
      </p:sp>
    </p:spTree>
    <p:extLst>
      <p:ext uri="{BB962C8B-B14F-4D97-AF65-F5344CB8AC3E}">
        <p14:creationId xmlns:p14="http://schemas.microsoft.com/office/powerpoint/2010/main" val="1228454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de Componente</a:t>
            </a:r>
            <a:endParaRPr sz="3000"/>
          </a:p>
        </p:txBody>
      </p:sp>
      <p:sp>
        <p:nvSpPr>
          <p:cNvPr id="130" name="Google Shape;130;p20"/>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300">
                <a:solidFill>
                  <a:srgbClr val="000000"/>
                </a:solidFill>
              </a:rPr>
              <a:t>O teste de componente geralmente é realizado isoladamente do resto do sistema, dependendo do modelo de ciclo de vida de desenvolvimento de software e de sistema, que pode exigir objetos simulados, virtualização de serviços, estrutura, simuladores e controladores.</a:t>
            </a:r>
            <a:endParaRPr sz="2300">
              <a:solidFill>
                <a:srgbClr val="000000"/>
              </a:solidFill>
            </a:endParaRPr>
          </a:p>
        </p:txBody>
      </p:sp>
    </p:spTree>
    <p:extLst>
      <p:ext uri="{BB962C8B-B14F-4D97-AF65-F5344CB8AC3E}">
        <p14:creationId xmlns:p14="http://schemas.microsoft.com/office/powerpoint/2010/main" val="644639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de Integração</a:t>
            </a:r>
            <a:endParaRPr sz="3000"/>
          </a:p>
        </p:txBody>
      </p:sp>
      <p:sp>
        <p:nvSpPr>
          <p:cNvPr id="136" name="Google Shape;136;p21"/>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300">
                <a:solidFill>
                  <a:srgbClr val="000000"/>
                </a:solidFill>
              </a:rPr>
              <a:t>Se concentra nas interações entre componentes ou sistemas, os objetivos do teste de integração incluem: reduzir risco, verificar se os comportamentos funcionais e não funcionais das interfaces estão projetados e especificados, construir confiança na qualidade das interfaces, encontrar defeitos, evitar que os defeitos espalhem para níveis mais altos de teste.</a:t>
            </a:r>
            <a:endParaRPr sz="2300">
              <a:solidFill>
                <a:srgbClr val="000000"/>
              </a:solidFill>
            </a:endParaRPr>
          </a:p>
        </p:txBody>
      </p:sp>
    </p:spTree>
    <p:extLst>
      <p:ext uri="{BB962C8B-B14F-4D97-AF65-F5344CB8AC3E}">
        <p14:creationId xmlns:p14="http://schemas.microsoft.com/office/powerpoint/2010/main" val="1376036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de Integração</a:t>
            </a:r>
            <a:endParaRPr sz="3000"/>
          </a:p>
        </p:txBody>
      </p:sp>
      <p:sp>
        <p:nvSpPr>
          <p:cNvPr id="142" name="Google Shape;142;p22"/>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300">
                <a:solidFill>
                  <a:srgbClr val="000000"/>
                </a:solidFill>
              </a:rPr>
              <a:t>Assim como no teste de componentes, em alguns casos, o teste de regressão de integração automatizada garante que as alterações não interromperam as interfaces, os componentes ou sistemas existentes.</a:t>
            </a:r>
            <a:endParaRPr sz="2300">
              <a:solidFill>
                <a:srgbClr val="000000"/>
              </a:solidFill>
            </a:endParaRPr>
          </a:p>
        </p:txBody>
      </p:sp>
    </p:spTree>
    <p:extLst>
      <p:ext uri="{BB962C8B-B14F-4D97-AF65-F5344CB8AC3E}">
        <p14:creationId xmlns:p14="http://schemas.microsoft.com/office/powerpoint/2010/main" val="2311789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972600" y="1758200"/>
            <a:ext cx="10251600" cy="713600"/>
          </a:xfrm>
          <a:prstGeom prst="rect">
            <a:avLst/>
          </a:prstGeom>
        </p:spPr>
        <p:txBody>
          <a:bodyPr spcFirstLastPara="1" wrap="square" lIns="121897" tIns="121897" rIns="121897" bIns="121897" anchor="t" anchorCtr="0">
            <a:normAutofit/>
          </a:bodyPr>
          <a:lstStyle/>
          <a:p>
            <a:pPr>
              <a:buSzPts val="990"/>
            </a:pPr>
            <a:r>
              <a:rPr lang="pt-BR" sz="3000"/>
              <a:t>Testes de Sistema</a:t>
            </a:r>
            <a:endParaRPr sz="3000"/>
          </a:p>
        </p:txBody>
      </p:sp>
      <p:sp>
        <p:nvSpPr>
          <p:cNvPr id="148" name="Google Shape;148;p23"/>
          <p:cNvSpPr txBox="1">
            <a:spLocks noGrp="1"/>
          </p:cNvSpPr>
          <p:nvPr>
            <p:ph type="body" idx="1"/>
          </p:nvPr>
        </p:nvSpPr>
        <p:spPr>
          <a:xfrm>
            <a:off x="363000" y="2771833"/>
            <a:ext cx="10251600" cy="4086000"/>
          </a:xfrm>
          <a:prstGeom prst="rect">
            <a:avLst/>
          </a:prstGeom>
        </p:spPr>
        <p:txBody>
          <a:bodyPr spcFirstLastPara="1" wrap="square" lIns="121897" tIns="121897" rIns="121897" bIns="121897" anchor="t" anchorCtr="0">
            <a:noAutofit/>
          </a:bodyPr>
          <a:lstStyle/>
          <a:p>
            <a:pPr indent="609585" algn="just">
              <a:lnSpc>
                <a:spcPct val="200000"/>
              </a:lnSpc>
              <a:buNone/>
            </a:pPr>
            <a:r>
              <a:rPr lang="pt-BR" sz="2300">
                <a:solidFill>
                  <a:srgbClr val="000000"/>
                </a:solidFill>
              </a:rPr>
              <a:t>Se concentra no comportamento e nas capacidades de todo um sistema ou produto, geralmente considerando as execuções das tarefas de ponta a ponta do sistema e os comportamentos não funcionais exibidos ao executar tais tarefas.</a:t>
            </a:r>
            <a:endParaRPr sz="2300">
              <a:solidFill>
                <a:srgbClr val="000000"/>
              </a:solidFill>
            </a:endParaRPr>
          </a:p>
        </p:txBody>
      </p:sp>
    </p:spTree>
    <p:extLst>
      <p:ext uri="{BB962C8B-B14F-4D97-AF65-F5344CB8AC3E}">
        <p14:creationId xmlns:p14="http://schemas.microsoft.com/office/powerpoint/2010/main" val="4203985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4302</TotalTime>
  <Words>833</Words>
  <Application>Microsoft Office PowerPoint</Application>
  <PresentationFormat>Personalizar</PresentationFormat>
  <Paragraphs>45</Paragraphs>
  <Slides>21</Slides>
  <Notes>17</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Tema do Office</vt:lpstr>
      <vt:lpstr>Apresentação do PowerPoint</vt:lpstr>
      <vt:lpstr>Testes Estáticos X Testes Dinâmicos</vt:lpstr>
      <vt:lpstr>Testes Estáticos X Testes Dinâmicos</vt:lpstr>
      <vt:lpstr>Níveis de Testes</vt:lpstr>
      <vt:lpstr>Testes de Componente</vt:lpstr>
      <vt:lpstr>Testes de Componente</vt:lpstr>
      <vt:lpstr>Testes de Integração</vt:lpstr>
      <vt:lpstr>Testes de Integração</vt:lpstr>
      <vt:lpstr>Testes de Sistema</vt:lpstr>
      <vt:lpstr>Testes de Sistema</vt:lpstr>
      <vt:lpstr>Testes de Aceite</vt:lpstr>
      <vt:lpstr>Testes de Aceite</vt:lpstr>
      <vt:lpstr>Apresentação do PowerPoint</vt:lpstr>
      <vt:lpstr>Testes de Software</vt:lpstr>
      <vt:lpstr>Teste Funcional</vt:lpstr>
      <vt:lpstr>Teste Não Funcional</vt:lpstr>
      <vt:lpstr>Teste Caixa Branca</vt:lpstr>
      <vt:lpstr>Apresentação do PowerPoint</vt:lpstr>
      <vt:lpstr>Testes de Software</vt:lpstr>
      <vt:lpstr>Fases do Processo de Testes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Patricia Mendes Da Silva Vivan</dc:creator>
  <cp:lastModifiedBy>Leandro Ugioni</cp:lastModifiedBy>
  <cp:revision>130</cp:revision>
  <dcterms:created xsi:type="dcterms:W3CDTF">2020-11-12T20:44:55Z</dcterms:created>
  <dcterms:modified xsi:type="dcterms:W3CDTF">2024-03-05T00:33:38Z</dcterms:modified>
</cp:coreProperties>
</file>