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1" r:id="rId2"/>
    <p:sldId id="374" r:id="rId3"/>
    <p:sldId id="382" r:id="rId4"/>
    <p:sldId id="384" r:id="rId5"/>
    <p:sldId id="385" r:id="rId6"/>
    <p:sldId id="386" r:id="rId7"/>
    <p:sldId id="381" r:id="rId8"/>
    <p:sldId id="383" r:id="rId9"/>
    <p:sldId id="387" r:id="rId10"/>
    <p:sldId id="388" r:id="rId11"/>
    <p:sldId id="389" r:id="rId12"/>
    <p:sldId id="390" r:id="rId13"/>
    <p:sldId id="391" r:id="rId14"/>
    <p:sldId id="392" r:id="rId15"/>
    <p:sldId id="38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11/03/2024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xmlns="" id="{E3D630B1-A6DA-42B6-861B-AAD116CC443F}"/>
              </a:ext>
            </a:extLst>
          </p:cNvPr>
          <p:cNvSpPr txBox="1"/>
          <p:nvPr/>
        </p:nvSpPr>
        <p:spPr>
          <a:xfrm>
            <a:off x="2524444" y="1728480"/>
            <a:ext cx="7606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Revisão de Software</a:t>
            </a:r>
            <a:endParaRPr lang="pt-BR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Revisão técnica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13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Inspeção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28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Técnicas de Revisão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6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59721" y="2737834"/>
            <a:ext cx="10251600" cy="339251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Ad hoc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Baseado em cheklist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Baseado em cenários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Baseado em perspectiva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Baseado em papéis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431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Fatores de Sucesso na Revisão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850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xmlns="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Revisões são formais e informais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Sempre tem um foco / objetivo específico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 smtClean="0"/>
              <a:t>Baixo custo em relação a testes manuais dinâmicos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60374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Processos de Revisão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74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59721" y="2737834"/>
            <a:ext cx="10251600" cy="339251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Planejar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Iniciar Revisão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Revisão individual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Analisar e comunicar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Corrigir e reportar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4831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Papéis e Funções na Revisão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593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59721" y="2737834"/>
            <a:ext cx="10251600" cy="339251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 lnSpcReduction="10000"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Autor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Gestor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Facilitador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Líder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Revisor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b="1" dirty="0" smtClean="0"/>
              <a:t>Redator</a:t>
            </a:r>
            <a:endParaRPr lang="en-US" sz="2400" b="1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1800" b="1" dirty="0" smtClean="0"/>
          </a:p>
          <a:p>
            <a:pPr marL="0" indent="0">
              <a:lnSpc>
                <a:spcPct val="150000"/>
              </a:lnSpc>
              <a:buNone/>
            </a:pPr>
            <a:endParaRPr sz="1800" b="1" dirty="0"/>
          </a:p>
          <a:p>
            <a:pPr marL="0" indent="0"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9883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Revisão Formal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229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Revisão Informal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035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/>
              <a:t>Revisão de </a:t>
            </a:r>
            <a:r>
              <a:rPr lang="pt-BR" sz="3000" dirty="0"/>
              <a:t>Software</a:t>
            </a:r>
            <a:endParaRPr sz="3000" dirty="0"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1"/>
          </p:nvPr>
        </p:nvSpPr>
        <p:spPr>
          <a:xfrm>
            <a:off x="972600" y="3124200"/>
            <a:ext cx="10251600" cy="2289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5300" b="1" dirty="0" smtClean="0"/>
              <a:t>Acompanhamento</a:t>
            </a:r>
            <a:endParaRPr sz="5300" b="1" i="1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953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4879</TotalTime>
  <Words>125</Words>
  <Application>Microsoft Office PowerPoint</Application>
  <PresentationFormat>Personalizar</PresentationFormat>
  <Paragraphs>50</Paragraphs>
  <Slides>15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Apresentação do PowerPoint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Revisão de Software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142</cp:revision>
  <dcterms:created xsi:type="dcterms:W3CDTF">2020-11-12T20:44:55Z</dcterms:created>
  <dcterms:modified xsi:type="dcterms:W3CDTF">2024-03-11T21:13:43Z</dcterms:modified>
</cp:coreProperties>
</file>