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61" r:id="rId2"/>
    <p:sldId id="385" r:id="rId3"/>
    <p:sldId id="384" r:id="rId4"/>
    <p:sldId id="380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vi Colombo Goncalves" initials="DCG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5" autoAdjust="0"/>
    <p:restoredTop sz="94660"/>
  </p:normalViewPr>
  <p:slideViewPr>
    <p:cSldViewPr snapToGrid="0">
      <p:cViewPr>
        <p:scale>
          <a:sx n="70" d="100"/>
          <a:sy n="70" d="100"/>
        </p:scale>
        <p:origin x="-720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gner Da Silva Rodrigues" userId="56d50a7b-1281-43e8-b1dd-8feeb3a3c55e" providerId="ADAL" clId="{A3281EE1-AD22-45EE-81D5-7417B35AC140}"/>
  </pc:docChgLst>
  <pc:docChgLst>
    <pc:chgData name="Vagner Da Silva Rodrigues" userId="56d50a7b-1281-43e8-b1dd-8feeb3a3c55e" providerId="ADAL" clId="{F649303D-323B-490A-8DC5-88C2C938629C}"/>
  </pc:docChgLst>
  <pc:docChgLst>
    <pc:chgData name="Vagner Da Silva Rodrigues" userId="56d50a7b-1281-43e8-b1dd-8feeb3a3c55e" providerId="ADAL" clId="{CFAEF13D-70CF-4D41-8552-517611372E3E}"/>
    <pc:docChg chg="undo custSel addSld modSld">
      <pc:chgData name="Vagner Da Silva Rodrigues" userId="56d50a7b-1281-43e8-b1dd-8feeb3a3c55e" providerId="ADAL" clId="{CFAEF13D-70CF-4D41-8552-517611372E3E}" dt="2024-02-14T20:06:13.061" v="406" actId="1076"/>
      <pc:docMkLst>
        <pc:docMk/>
      </pc:docMkLst>
      <pc:sldChg chg="modSp">
        <pc:chgData name="Vagner Da Silva Rodrigues" userId="56d50a7b-1281-43e8-b1dd-8feeb3a3c55e" providerId="ADAL" clId="{CFAEF13D-70CF-4D41-8552-517611372E3E}" dt="2024-02-14T20:06:05.503" v="405" actId="1076"/>
        <pc:sldMkLst>
          <pc:docMk/>
          <pc:sldMk cId="2574269806" sldId="276"/>
        </pc:sldMkLst>
        <pc:spChg chg="mod">
          <ac:chgData name="Vagner Da Silva Rodrigues" userId="56d50a7b-1281-43e8-b1dd-8feeb3a3c55e" providerId="ADAL" clId="{CFAEF13D-70CF-4D41-8552-517611372E3E}" dt="2024-02-14T20:06:05.503" v="405" actId="1076"/>
          <ac:spMkLst>
            <pc:docMk/>
            <pc:sldMk cId="2574269806" sldId="276"/>
            <ac:spMk id="6" creationId="{E3D630B1-A6DA-42B6-861B-AAD116CC443F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47.434" v="58" actId="207"/>
        <pc:sldMkLst>
          <pc:docMk/>
          <pc:sldMk cId="301825834" sldId="279"/>
        </pc:sldMkLst>
        <pc:spChg chg="mod">
          <ac:chgData name="Vagner Da Silva Rodrigues" userId="56d50a7b-1281-43e8-b1dd-8feeb3a3c55e" providerId="ADAL" clId="{CFAEF13D-70CF-4D41-8552-517611372E3E}" dt="2024-02-14T18:34:47.434" v="58" actId="207"/>
          <ac:spMkLst>
            <pc:docMk/>
            <pc:sldMk cId="301825834" sldId="279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6:13.061" v="406" actId="1076"/>
        <pc:sldMkLst>
          <pc:docMk/>
          <pc:sldMk cId="3161972657" sldId="344"/>
        </pc:sldMkLst>
        <pc:spChg chg="mod">
          <ac:chgData name="Vagner Da Silva Rodrigues" userId="56d50a7b-1281-43e8-b1dd-8feeb3a3c55e" providerId="ADAL" clId="{CFAEF13D-70CF-4D41-8552-517611372E3E}" dt="2024-02-14T20:06:13.061" v="406" actId="1076"/>
          <ac:spMkLst>
            <pc:docMk/>
            <pc:sldMk cId="3161972657" sldId="344"/>
            <ac:spMk id="4" creationId="{67F26B68-4F01-4E85-BF84-ECE77F3ED6A0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48:11.446" v="61" actId="6549"/>
        <pc:sldMkLst>
          <pc:docMk/>
          <pc:sldMk cId="855065867" sldId="345"/>
        </pc:sldMkLst>
        <pc:spChg chg="mod">
          <ac:chgData name="Vagner Da Silva Rodrigues" userId="56d50a7b-1281-43e8-b1dd-8feeb3a3c55e" providerId="ADAL" clId="{CFAEF13D-70CF-4D41-8552-517611372E3E}" dt="2024-02-14T18:48:11.446" v="61" actId="6549"/>
          <ac:spMkLst>
            <pc:docMk/>
            <pc:sldMk cId="855065867" sldId="345"/>
            <ac:spMk id="6" creationId="{EB245674-9C0B-416C-8063-F120C28149D5}"/>
          </ac:spMkLst>
        </pc:spChg>
      </pc:sldChg>
      <pc:sldChg chg="modSp modAnim">
        <pc:chgData name="Vagner Da Silva Rodrigues" userId="56d50a7b-1281-43e8-b1dd-8feeb3a3c55e" providerId="ADAL" clId="{CFAEF13D-70CF-4D41-8552-517611372E3E}" dt="2024-02-14T18:34:13.391" v="54" actId="6549"/>
        <pc:sldMkLst>
          <pc:docMk/>
          <pc:sldMk cId="1120350666" sldId="346"/>
        </pc:sldMkLst>
        <pc:spChg chg="mod">
          <ac:chgData name="Vagner Da Silva Rodrigues" userId="56d50a7b-1281-43e8-b1dd-8feeb3a3c55e" providerId="ADAL" clId="{CFAEF13D-70CF-4D41-8552-517611372E3E}" dt="2024-02-14T18:34:13.391" v="54" actId="6549"/>
          <ac:spMkLst>
            <pc:docMk/>
            <pc:sldMk cId="1120350666" sldId="346"/>
            <ac:spMk id="6" creationId="{EB245674-9C0B-416C-8063-F120C28149D5}"/>
          </ac:spMkLst>
        </pc:spChg>
      </pc:sldChg>
      <pc:sldChg chg="modSp">
        <pc:chgData name="Vagner Da Silva Rodrigues" userId="56d50a7b-1281-43e8-b1dd-8feeb3a3c55e" providerId="ADAL" clId="{CFAEF13D-70CF-4D41-8552-517611372E3E}" dt="2024-02-14T20:02:38.811" v="404" actId="20577"/>
        <pc:sldMkLst>
          <pc:docMk/>
          <pc:sldMk cId="4173633028" sldId="347"/>
        </pc:sldMkLst>
        <pc:spChg chg="mod">
          <ac:chgData name="Vagner Da Silva Rodrigues" userId="56d50a7b-1281-43e8-b1dd-8feeb3a3c55e" providerId="ADAL" clId="{CFAEF13D-70CF-4D41-8552-517611372E3E}" dt="2024-02-14T20:02:38.811" v="404" actId="20577"/>
          <ac:spMkLst>
            <pc:docMk/>
            <pc:sldMk cId="4173633028" sldId="347"/>
            <ac:spMk id="9" creationId="{7F445D6E-1BCC-470C-B261-EC3B2E864496}"/>
          </ac:spMkLst>
        </pc:spChg>
        <pc:graphicFrameChg chg="mod modGraphic">
          <ac:chgData name="Vagner Da Silva Rodrigues" userId="56d50a7b-1281-43e8-b1dd-8feeb3a3c55e" providerId="ADAL" clId="{CFAEF13D-70CF-4D41-8552-517611372E3E}" dt="2024-02-14T20:02:35.440" v="400"/>
          <ac:graphicFrameMkLst>
            <pc:docMk/>
            <pc:sldMk cId="4173633028" sldId="347"/>
            <ac:graphicFrameMk id="8" creationId="{E287EF81-88EE-440D-9EC0-5C5AFCE1ECDB}"/>
          </ac:graphicFrameMkLst>
        </pc:graphicFrameChg>
      </pc:sldChg>
      <pc:sldChg chg="addSp delSp modSp add delAnim">
        <pc:chgData name="Vagner Da Silva Rodrigues" userId="56d50a7b-1281-43e8-b1dd-8feeb3a3c55e" providerId="ADAL" clId="{CFAEF13D-70CF-4D41-8552-517611372E3E}" dt="2024-02-14T19:57:58.442" v="129" actId="1076"/>
        <pc:sldMkLst>
          <pc:docMk/>
          <pc:sldMk cId="4182603591" sldId="348"/>
        </pc:sldMkLst>
        <pc:spChg chg="del">
          <ac:chgData name="Vagner Da Silva Rodrigues" userId="56d50a7b-1281-43e8-b1dd-8feeb3a3c55e" providerId="ADAL" clId="{CFAEF13D-70CF-4D41-8552-517611372E3E}" dt="2024-02-14T19:57:49.149" v="126" actId="478"/>
          <ac:spMkLst>
            <pc:docMk/>
            <pc:sldMk cId="4182603591" sldId="348"/>
            <ac:spMk id="2" creationId="{81F8B163-86D5-4878-916A-9D11FE2EA181}"/>
          </ac:spMkLst>
        </pc:spChg>
        <pc:spChg chg="del">
          <ac:chgData name="Vagner Da Silva Rodrigues" userId="56d50a7b-1281-43e8-b1dd-8feeb3a3c55e" providerId="ADAL" clId="{CFAEF13D-70CF-4D41-8552-517611372E3E}" dt="2024-02-14T19:57:21.043" v="107" actId="478"/>
          <ac:spMkLst>
            <pc:docMk/>
            <pc:sldMk cId="4182603591" sldId="348"/>
            <ac:spMk id="6" creationId="{EB245674-9C0B-416C-8063-F120C28149D5}"/>
          </ac:spMkLst>
        </pc:spChg>
        <pc:spChg chg="add del mod">
          <ac:chgData name="Vagner Da Silva Rodrigues" userId="56d50a7b-1281-43e8-b1dd-8feeb3a3c55e" providerId="ADAL" clId="{CFAEF13D-70CF-4D41-8552-517611372E3E}" dt="2024-02-14T19:57:56.405" v="128" actId="1076"/>
          <ac:spMkLst>
            <pc:docMk/>
            <pc:sldMk cId="4182603591" sldId="348"/>
            <ac:spMk id="7" creationId="{08283734-C6C8-4FA0-8B39-355F64AF3B87}"/>
          </ac:spMkLst>
        </pc:spChg>
        <pc:spChg chg="add del mod">
          <ac:chgData name="Vagner Da Silva Rodrigues" userId="56d50a7b-1281-43e8-b1dd-8feeb3a3c55e" providerId="ADAL" clId="{CFAEF13D-70CF-4D41-8552-517611372E3E}" dt="2024-02-14T19:57:33.823" v="113" actId="478"/>
          <ac:spMkLst>
            <pc:docMk/>
            <pc:sldMk cId="4182603591" sldId="348"/>
            <ac:spMk id="8" creationId="{6AD8DBE5-6D9A-4C11-AB56-6EADAB95BF94}"/>
          </ac:spMkLst>
        </pc:spChg>
        <pc:spChg chg="add del mod">
          <ac:chgData name="Vagner Da Silva Rodrigues" userId="56d50a7b-1281-43e8-b1dd-8feeb3a3c55e" providerId="ADAL" clId="{CFAEF13D-70CF-4D41-8552-517611372E3E}" dt="2024-02-14T19:57:50.493" v="127" actId="478"/>
          <ac:spMkLst>
            <pc:docMk/>
            <pc:sldMk cId="4182603591" sldId="348"/>
            <ac:spMk id="15" creationId="{1398323F-4D89-4B74-BF56-D545F0701672}"/>
          </ac:spMkLst>
        </pc:spChg>
        <pc:graphicFrameChg chg="add del mod">
          <ac:chgData name="Vagner Da Silva Rodrigues" userId="56d50a7b-1281-43e8-b1dd-8feeb3a3c55e" providerId="ADAL" clId="{CFAEF13D-70CF-4D41-8552-517611372E3E}" dt="2024-02-14T19:57:39.038" v="119"/>
          <ac:graphicFrameMkLst>
            <pc:docMk/>
            <pc:sldMk cId="4182603591" sldId="348"/>
            <ac:graphicFrameMk id="10" creationId="{7ECEEA59-5041-4D1F-AF12-D2910B65303B}"/>
          </ac:graphicFrameMkLst>
        </pc:graphicFrameChg>
        <pc:graphicFrameChg chg="add del">
          <ac:chgData name="Vagner Da Silva Rodrigues" userId="56d50a7b-1281-43e8-b1dd-8feeb3a3c55e" providerId="ADAL" clId="{CFAEF13D-70CF-4D41-8552-517611372E3E}" dt="2024-02-14T19:57:41.309" v="121"/>
          <ac:graphicFrameMkLst>
            <pc:docMk/>
            <pc:sldMk cId="4182603591" sldId="348"/>
            <ac:graphicFrameMk id="11" creationId="{8207D327-51F6-4BA2-AF9F-A09926A7693B}"/>
          </ac:graphicFrameMkLst>
        </pc:graphicFrameChg>
        <pc:picChg chg="add del mod">
          <ac:chgData name="Vagner Da Silva Rodrigues" userId="56d50a7b-1281-43e8-b1dd-8feeb3a3c55e" providerId="ADAL" clId="{CFAEF13D-70CF-4D41-8552-517611372E3E}" dt="2024-02-14T19:57:34.621" v="115"/>
          <ac:picMkLst>
            <pc:docMk/>
            <pc:sldMk cId="4182603591" sldId="348"/>
            <ac:picMk id="3" creationId="{4E46FC0D-C743-441B-8EE1-4862B178769A}"/>
          </ac:picMkLst>
        </pc:picChg>
        <pc:picChg chg="add del">
          <ac:chgData name="Vagner Da Silva Rodrigues" userId="56d50a7b-1281-43e8-b1dd-8feeb3a3c55e" providerId="ADAL" clId="{CFAEF13D-70CF-4D41-8552-517611372E3E}" dt="2024-02-14T19:57:47.089" v="125" actId="478"/>
          <ac:picMkLst>
            <pc:docMk/>
            <pc:sldMk cId="4182603591" sldId="348"/>
            <ac:picMk id="5" creationId="{F3020D6C-6261-402F-84A7-AA1B65D9D5B0}"/>
          </ac:picMkLst>
        </pc:picChg>
        <pc:picChg chg="add del">
          <ac:chgData name="Vagner Da Silva Rodrigues" userId="56d50a7b-1281-43e8-b1dd-8feeb3a3c55e" providerId="ADAL" clId="{CFAEF13D-70CF-4D41-8552-517611372E3E}" dt="2024-02-14T19:57:37.253" v="117"/>
          <ac:picMkLst>
            <pc:docMk/>
            <pc:sldMk cId="4182603591" sldId="348"/>
            <ac:picMk id="9" creationId="{E67F6E7A-2B3C-4504-983E-2731F56F77CE}"/>
          </ac:picMkLst>
        </pc:picChg>
        <pc:picChg chg="add del">
          <ac:chgData name="Vagner Da Silva Rodrigues" userId="56d50a7b-1281-43e8-b1dd-8feeb3a3c55e" providerId="ADAL" clId="{CFAEF13D-70CF-4D41-8552-517611372E3E}" dt="2024-02-14T19:57:44.081" v="123"/>
          <ac:picMkLst>
            <pc:docMk/>
            <pc:sldMk cId="4182603591" sldId="348"/>
            <ac:picMk id="12" creationId="{E7C29F18-B104-4E97-BBEC-CB6D51E07CE4}"/>
          </ac:picMkLst>
        </pc:picChg>
        <pc:picChg chg="add mod">
          <ac:chgData name="Vagner Da Silva Rodrigues" userId="56d50a7b-1281-43e8-b1dd-8feeb3a3c55e" providerId="ADAL" clId="{CFAEF13D-70CF-4D41-8552-517611372E3E}" dt="2024-02-14T19:57:58.442" v="129" actId="1076"/>
          <ac:picMkLst>
            <pc:docMk/>
            <pc:sldMk cId="4182603591" sldId="348"/>
            <ac:picMk id="13" creationId="{D67A56FE-53BE-4579-B430-9BB4354219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F80528-ED0D-4C24-A46A-8081CC80E6CD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7687D-A6AB-4F64-86B8-6736E1768164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2712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ec56653ab9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ec56653ab9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80FC244-ABBB-42E3-8595-BC585D9916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5BBBDD85-C22F-4125-B4A7-8FCD746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11150207-A664-4556-A3B5-9DA075448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030A52CD-1152-46A3-99FE-27DB2FC07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E6E24BD7-030A-4B56-BCF6-1734C1A3B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5840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70A11F6-2B34-4E77-9E25-17F2A5E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AE1C23F7-FFD0-4D97-A075-42F50D510D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4841763-C1DE-4E22-B2E2-59DFB84A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5F4E4453-5584-4ABD-B82D-CED4288A3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786ECF-50DF-4872-9C22-284F6FEFC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2119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F38CF46B-0E66-4C43-B7E9-176F97732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3BE2A63-40ED-42F6-AC09-6707FD8A2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68314302-C6B4-4C43-A87A-FC0C139F4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B74440A-55C5-45AB-945F-32014BC00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2FF405F-5E0E-44AC-AAFD-91133D1E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626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897" tIns="121897" rIns="121897" bIns="121897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5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121897" tIns="121897" rIns="121897" bIns="121897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5078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C3887232-EB45-4BB2-B05B-3013299B6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AF9B15B7-364F-4539-BD6A-02BFF0F3C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D0B356B-BB53-404B-8DE5-F7393AD50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4EB0C7B1-7301-440D-9C75-47272EAC5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CBC11D0E-B8EA-4AA8-8F64-D07520B43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692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5C4B646A-7737-4C3F-93E4-CF2402E6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AD41184D-A2F7-457B-9BD2-19A41D6C08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956FD9C-F55A-47A5-BAB6-F2BAF836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631EB150-4191-4BB1-982F-9AF90C0F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1EB28338-2E18-4B1C-9ACA-21E6D430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8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121C28B-DD96-4E1B-8545-6F1248A2A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39428751-484C-4A4B-B11D-CAC6E588A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CCFFD2B1-AF39-479E-B912-B5BF6F355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2950AF6E-5EA1-4297-A9EB-7DB05ED0A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E8BA6DF-7112-4857-A2FC-8C8F8563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08DCA86C-656A-4EDB-A23F-730574C26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5744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753E88D-D47D-4250-8D2D-71E89BAFF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46B75BEC-6274-40A1-83D6-24E4E1AD3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BC5F3EFD-2839-4AB3-AC09-C5FE4767C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FF24E004-3912-4010-A7B2-6223F0C5D0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58504604-2147-43B3-A15F-67213EB85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7398D953-16E6-4008-A971-F80EFD4E0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76DBFFC3-98E4-4567-AE85-74D7CEFF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BA270CB1-DA47-4E61-93E5-4CF7C6540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30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5F6CCC4-6375-4696-9614-2936514C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C888653E-73CE-4B9C-928E-5F376D892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B753E25-9F4A-4C14-9B60-6FEDA59FC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03495525-ABBE-4047-9328-3C8E719A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404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FC197BBD-5983-42B1-B8C2-18F6D1DEF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73B05D9D-9CA8-4088-B2F4-D5275DC9C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64177929-0576-43AB-A4CE-DCB51876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951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6C7F2360-3C29-4FD1-B25B-A1D3D8B5E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1A785791-0AA8-41DA-9B51-70B916F9F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2662A3E6-38F4-4A27-ACCC-94D2441C7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257846D-112E-423E-95D6-EAD3B1522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AC1BB3D9-02EE-4C03-BECA-ACA2C8DDC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9A029B6D-6AD2-4061-8B7F-648284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292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092346B0-FF62-48BB-8B94-42172924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40703DD3-A026-4BF7-87AB-525523BA7B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5AC9611B-8C83-4CCA-A586-5DFA98097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E20D4F49-1D16-4DA5-AAA6-606D9506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7E20A11A-67AB-4ADC-8435-4446F5759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F7B5BE7F-4DE0-4C67-A05E-33FFB0962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127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4897AFA7-28F3-4F2B-A76C-CD66A049D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D12CE6D8-1984-400E-9591-59ACD8205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B87802C0-8B91-4B49-8EB6-22BFE82F14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39335-2F12-4FB1-93C7-897DDD7E1E6F}" type="datetimeFigureOut">
              <a:rPr lang="pt-BR" smtClean="0"/>
              <a:t>19/05/2024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085BDC8-CA06-4286-832E-0B6CC0C748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2D81DB6-F0AE-4BA9-82E2-97A558215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D6D1DF-1E3F-4EA2-BB8A-0704F49C1AE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88375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1" cy="6858000"/>
          </a:xfrm>
        </p:spPr>
      </p:pic>
      <p:sp>
        <p:nvSpPr>
          <p:cNvPr id="6" name="CaixaDeTexto 5">
            <a:extLst>
              <a:ext uri="{FF2B5EF4-FFF2-40B4-BE49-F238E27FC236}">
                <a16:creationId xmlns="" xmlns:a16="http://schemas.microsoft.com/office/drawing/2014/main" id="{E3D630B1-A6DA-42B6-861B-AAD116CC443F}"/>
              </a:ext>
            </a:extLst>
          </p:cNvPr>
          <p:cNvSpPr txBox="1"/>
          <p:nvPr/>
        </p:nvSpPr>
        <p:spPr>
          <a:xfrm>
            <a:off x="2524444" y="1728480"/>
            <a:ext cx="76067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QA e Testes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pt-BR" sz="5400" b="1" dirty="0" smtClean="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Psicologia dos Testes</a:t>
            </a:r>
            <a:endParaRPr lang="pt-BR" sz="5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32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Psicologia humana e os testes</a:t>
            </a:r>
            <a:endParaRPr sz="30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1692327" y="2756852"/>
            <a:ext cx="569111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Viés de confirmação natural.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Viés pessoal e maturidade.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Habilidades pessoais.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2800" dirty="0" smtClean="0"/>
              <a:t>Mentalidades diversas.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767612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897" tIns="121897" rIns="121897" bIns="121897" anchor="t" anchorCtr="0">
            <a:normAutofit/>
          </a:bodyPr>
          <a:lstStyle/>
          <a:p>
            <a:pPr>
              <a:buSzPts val="990"/>
            </a:pPr>
            <a:r>
              <a:rPr lang="pt-BR" sz="3000" dirty="0" smtClean="0"/>
              <a:t>Mentalidade Desenvolvedor x Testador</a:t>
            </a:r>
            <a:endParaRPr sz="3000" dirty="0"/>
          </a:p>
        </p:txBody>
      </p:sp>
      <p:pic>
        <p:nvPicPr>
          <p:cNvPr id="1026" name="Picture 2" descr="https://lh7-us.googleusercontent.com/nqZTPJVO3T_ozHaAiJY4YYOoJ148NAkbuNX3SO76uL8jEgxDdrBisV2eQiCX4gfngnfiD2sW5TgcbX73qclwOhkoxVQbEHeNGxl1Oyz7upGg5J0VMqR5uHWEdbf4ZDsR1Hhv1kbFkCvsgIwjsArOUTr0vg=s204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301" y="2502714"/>
            <a:ext cx="5695663" cy="4177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174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81F8B163-86D5-4878-916A-9D11FE2E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="" xmlns:a16="http://schemas.microsoft.com/office/drawing/2014/main" id="{F3020D6C-6261-402F-84A7-AA1B65D9D5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88" y="0"/>
            <a:ext cx="12192001" cy="6858000"/>
          </a:xfrm>
        </p:spPr>
      </p:pic>
      <p:sp>
        <p:nvSpPr>
          <p:cNvPr id="4" name="Retângulo 3">
            <a:extLst>
              <a:ext uri="{FF2B5EF4-FFF2-40B4-BE49-F238E27FC236}">
                <a16:creationId xmlns="" xmlns:a16="http://schemas.microsoft.com/office/drawing/2014/main" id="{67F26B68-4F01-4E85-BF84-ECE77F3ED6A0}"/>
              </a:ext>
            </a:extLst>
          </p:cNvPr>
          <p:cNvSpPr/>
          <p:nvPr/>
        </p:nvSpPr>
        <p:spPr>
          <a:xfrm>
            <a:off x="897111" y="2271579"/>
            <a:ext cx="10363202" cy="17481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8000" dirty="0"/>
              <a:t>Dúvidas?</a:t>
            </a:r>
          </a:p>
        </p:txBody>
      </p:sp>
      <p:sp>
        <p:nvSpPr>
          <p:cNvPr id="3" name="Retângulo 2"/>
          <p:cNvSpPr/>
          <p:nvPr/>
        </p:nvSpPr>
        <p:spPr>
          <a:xfrm>
            <a:off x="5977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9205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10251</TotalTime>
  <Words>34</Words>
  <Application>Microsoft Office PowerPoint</Application>
  <PresentationFormat>Personalizar</PresentationFormat>
  <Paragraphs>11</Paragraphs>
  <Slides>4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Psicologia humana e os testes</vt:lpstr>
      <vt:lpstr>Mentalidade Desenvolvedor x Testador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Patricia Mendes Da Silva Vivan</dc:creator>
  <cp:lastModifiedBy>Leandro Ugioni</cp:lastModifiedBy>
  <cp:revision>163</cp:revision>
  <dcterms:created xsi:type="dcterms:W3CDTF">2020-11-12T20:44:55Z</dcterms:created>
  <dcterms:modified xsi:type="dcterms:W3CDTF">2024-05-20T01:47:15Z</dcterms:modified>
</cp:coreProperties>
</file>