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7" r:id="rId2"/>
    <p:sldId id="344" r:id="rId3"/>
    <p:sldId id="353" r:id="rId4"/>
    <p:sldId id="364" r:id="rId5"/>
    <p:sldId id="363" r:id="rId6"/>
    <p:sldId id="365" r:id="rId7"/>
    <p:sldId id="366" r:id="rId8"/>
    <p:sldId id="367" r:id="rId9"/>
    <p:sldId id="370" r:id="rId10"/>
    <p:sldId id="368" r:id="rId11"/>
    <p:sldId id="369" r:id="rId12"/>
    <p:sldId id="371" r:id="rId13"/>
    <p:sldId id="372" r:id="rId14"/>
    <p:sldId id="362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 Colombo Goncalves" initials="DC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34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gner Da Silva Rodrigues" userId="56d50a7b-1281-43e8-b1dd-8feeb3a3c55e" providerId="ADAL" clId="{A3281EE1-AD22-45EE-81D5-7417B35AC140}"/>
  </pc:docChgLst>
  <pc:docChgLst>
    <pc:chgData name="Vagner Da Silva Rodrigues" userId="56d50a7b-1281-43e8-b1dd-8feeb3a3c55e" providerId="ADAL" clId="{F649303D-323B-490A-8DC5-88C2C938629C}"/>
  </pc:docChgLst>
  <pc:docChgLst>
    <pc:chgData name="Vagner Da Silva Rodrigues" userId="56d50a7b-1281-43e8-b1dd-8feeb3a3c55e" providerId="ADAL" clId="{CFAEF13D-70CF-4D41-8552-517611372E3E}"/>
    <pc:docChg chg="undo custSel addSld modSld">
      <pc:chgData name="Vagner Da Silva Rodrigues" userId="56d50a7b-1281-43e8-b1dd-8feeb3a3c55e" providerId="ADAL" clId="{CFAEF13D-70CF-4D41-8552-517611372E3E}" dt="2024-02-14T20:06:13.061" v="406" actId="1076"/>
      <pc:docMkLst>
        <pc:docMk/>
      </pc:docMkLst>
      <pc:sldChg chg="modSp">
        <pc:chgData name="Vagner Da Silva Rodrigues" userId="56d50a7b-1281-43e8-b1dd-8feeb3a3c55e" providerId="ADAL" clId="{CFAEF13D-70CF-4D41-8552-517611372E3E}" dt="2024-02-14T20:06:05.503" v="405" actId="1076"/>
        <pc:sldMkLst>
          <pc:docMk/>
          <pc:sldMk cId="2574269806" sldId="276"/>
        </pc:sldMkLst>
        <pc:spChg chg="mod">
          <ac:chgData name="Vagner Da Silva Rodrigues" userId="56d50a7b-1281-43e8-b1dd-8feeb3a3c55e" providerId="ADAL" clId="{CFAEF13D-70CF-4D41-8552-517611372E3E}" dt="2024-02-14T20:06:05.503" v="405" actId="1076"/>
          <ac:spMkLst>
            <pc:docMk/>
            <pc:sldMk cId="2574269806" sldId="276"/>
            <ac:spMk id="6" creationId="{E3D630B1-A6DA-42B6-861B-AAD116CC443F}"/>
          </ac:spMkLst>
        </pc:spChg>
      </pc:sldChg>
      <pc:sldChg chg="modSp modAnim">
        <pc:chgData name="Vagner Da Silva Rodrigues" userId="56d50a7b-1281-43e8-b1dd-8feeb3a3c55e" providerId="ADAL" clId="{CFAEF13D-70CF-4D41-8552-517611372E3E}" dt="2024-02-14T18:34:47.434" v="58" actId="207"/>
        <pc:sldMkLst>
          <pc:docMk/>
          <pc:sldMk cId="301825834" sldId="279"/>
        </pc:sldMkLst>
        <pc:spChg chg="mod">
          <ac:chgData name="Vagner Da Silva Rodrigues" userId="56d50a7b-1281-43e8-b1dd-8feeb3a3c55e" providerId="ADAL" clId="{CFAEF13D-70CF-4D41-8552-517611372E3E}" dt="2024-02-14T18:34:47.434" v="58" actId="207"/>
          <ac:spMkLst>
            <pc:docMk/>
            <pc:sldMk cId="301825834" sldId="279"/>
            <ac:spMk id="6" creationId="{EB245674-9C0B-416C-8063-F120C28149D5}"/>
          </ac:spMkLst>
        </pc:spChg>
      </pc:sldChg>
      <pc:sldChg chg="modSp">
        <pc:chgData name="Vagner Da Silva Rodrigues" userId="56d50a7b-1281-43e8-b1dd-8feeb3a3c55e" providerId="ADAL" clId="{CFAEF13D-70CF-4D41-8552-517611372E3E}" dt="2024-02-14T20:06:13.061" v="406" actId="1076"/>
        <pc:sldMkLst>
          <pc:docMk/>
          <pc:sldMk cId="3161972657" sldId="344"/>
        </pc:sldMkLst>
        <pc:spChg chg="mod">
          <ac:chgData name="Vagner Da Silva Rodrigues" userId="56d50a7b-1281-43e8-b1dd-8feeb3a3c55e" providerId="ADAL" clId="{CFAEF13D-70CF-4D41-8552-517611372E3E}" dt="2024-02-14T20:06:13.061" v="406" actId="1076"/>
          <ac:spMkLst>
            <pc:docMk/>
            <pc:sldMk cId="3161972657" sldId="344"/>
            <ac:spMk id="4" creationId="{67F26B68-4F01-4E85-BF84-ECE77F3ED6A0}"/>
          </ac:spMkLst>
        </pc:spChg>
      </pc:sldChg>
      <pc:sldChg chg="modSp modAnim">
        <pc:chgData name="Vagner Da Silva Rodrigues" userId="56d50a7b-1281-43e8-b1dd-8feeb3a3c55e" providerId="ADAL" clId="{CFAEF13D-70CF-4D41-8552-517611372E3E}" dt="2024-02-14T18:48:11.446" v="61" actId="6549"/>
        <pc:sldMkLst>
          <pc:docMk/>
          <pc:sldMk cId="855065867" sldId="345"/>
        </pc:sldMkLst>
        <pc:spChg chg="mod">
          <ac:chgData name="Vagner Da Silva Rodrigues" userId="56d50a7b-1281-43e8-b1dd-8feeb3a3c55e" providerId="ADAL" clId="{CFAEF13D-70CF-4D41-8552-517611372E3E}" dt="2024-02-14T18:48:11.446" v="61" actId="6549"/>
          <ac:spMkLst>
            <pc:docMk/>
            <pc:sldMk cId="855065867" sldId="345"/>
            <ac:spMk id="6" creationId="{EB245674-9C0B-416C-8063-F120C28149D5}"/>
          </ac:spMkLst>
        </pc:spChg>
      </pc:sldChg>
      <pc:sldChg chg="modSp modAnim">
        <pc:chgData name="Vagner Da Silva Rodrigues" userId="56d50a7b-1281-43e8-b1dd-8feeb3a3c55e" providerId="ADAL" clId="{CFAEF13D-70CF-4D41-8552-517611372E3E}" dt="2024-02-14T18:34:13.391" v="54" actId="6549"/>
        <pc:sldMkLst>
          <pc:docMk/>
          <pc:sldMk cId="1120350666" sldId="346"/>
        </pc:sldMkLst>
        <pc:spChg chg="mod">
          <ac:chgData name="Vagner Da Silva Rodrigues" userId="56d50a7b-1281-43e8-b1dd-8feeb3a3c55e" providerId="ADAL" clId="{CFAEF13D-70CF-4D41-8552-517611372E3E}" dt="2024-02-14T18:34:13.391" v="54" actId="6549"/>
          <ac:spMkLst>
            <pc:docMk/>
            <pc:sldMk cId="1120350666" sldId="346"/>
            <ac:spMk id="6" creationId="{EB245674-9C0B-416C-8063-F120C28149D5}"/>
          </ac:spMkLst>
        </pc:spChg>
      </pc:sldChg>
      <pc:sldChg chg="modSp">
        <pc:chgData name="Vagner Da Silva Rodrigues" userId="56d50a7b-1281-43e8-b1dd-8feeb3a3c55e" providerId="ADAL" clId="{CFAEF13D-70CF-4D41-8552-517611372E3E}" dt="2024-02-14T20:02:38.811" v="404" actId="20577"/>
        <pc:sldMkLst>
          <pc:docMk/>
          <pc:sldMk cId="4173633028" sldId="347"/>
        </pc:sldMkLst>
        <pc:spChg chg="mod">
          <ac:chgData name="Vagner Da Silva Rodrigues" userId="56d50a7b-1281-43e8-b1dd-8feeb3a3c55e" providerId="ADAL" clId="{CFAEF13D-70CF-4D41-8552-517611372E3E}" dt="2024-02-14T20:02:38.811" v="404" actId="20577"/>
          <ac:spMkLst>
            <pc:docMk/>
            <pc:sldMk cId="4173633028" sldId="347"/>
            <ac:spMk id="9" creationId="{7F445D6E-1BCC-470C-B261-EC3B2E864496}"/>
          </ac:spMkLst>
        </pc:spChg>
        <pc:graphicFrameChg chg="mod modGraphic">
          <ac:chgData name="Vagner Da Silva Rodrigues" userId="56d50a7b-1281-43e8-b1dd-8feeb3a3c55e" providerId="ADAL" clId="{CFAEF13D-70CF-4D41-8552-517611372E3E}" dt="2024-02-14T20:02:35.440" v="400"/>
          <ac:graphicFrameMkLst>
            <pc:docMk/>
            <pc:sldMk cId="4173633028" sldId="347"/>
            <ac:graphicFrameMk id="8" creationId="{E287EF81-88EE-440D-9EC0-5C5AFCE1ECDB}"/>
          </ac:graphicFrameMkLst>
        </pc:graphicFrameChg>
      </pc:sldChg>
      <pc:sldChg chg="addSp delSp modSp add delAnim">
        <pc:chgData name="Vagner Da Silva Rodrigues" userId="56d50a7b-1281-43e8-b1dd-8feeb3a3c55e" providerId="ADAL" clId="{CFAEF13D-70CF-4D41-8552-517611372E3E}" dt="2024-02-14T19:57:58.442" v="129" actId="1076"/>
        <pc:sldMkLst>
          <pc:docMk/>
          <pc:sldMk cId="4182603591" sldId="348"/>
        </pc:sldMkLst>
        <pc:spChg chg="del">
          <ac:chgData name="Vagner Da Silva Rodrigues" userId="56d50a7b-1281-43e8-b1dd-8feeb3a3c55e" providerId="ADAL" clId="{CFAEF13D-70CF-4D41-8552-517611372E3E}" dt="2024-02-14T19:57:49.149" v="126" actId="478"/>
          <ac:spMkLst>
            <pc:docMk/>
            <pc:sldMk cId="4182603591" sldId="348"/>
            <ac:spMk id="2" creationId="{81F8B163-86D5-4878-916A-9D11FE2EA181}"/>
          </ac:spMkLst>
        </pc:spChg>
        <pc:spChg chg="del">
          <ac:chgData name="Vagner Da Silva Rodrigues" userId="56d50a7b-1281-43e8-b1dd-8feeb3a3c55e" providerId="ADAL" clId="{CFAEF13D-70CF-4D41-8552-517611372E3E}" dt="2024-02-14T19:57:21.043" v="107" actId="478"/>
          <ac:spMkLst>
            <pc:docMk/>
            <pc:sldMk cId="4182603591" sldId="348"/>
            <ac:spMk id="6" creationId="{EB245674-9C0B-416C-8063-F120C28149D5}"/>
          </ac:spMkLst>
        </pc:spChg>
        <pc:spChg chg="add del mod">
          <ac:chgData name="Vagner Da Silva Rodrigues" userId="56d50a7b-1281-43e8-b1dd-8feeb3a3c55e" providerId="ADAL" clId="{CFAEF13D-70CF-4D41-8552-517611372E3E}" dt="2024-02-14T19:57:56.405" v="128" actId="1076"/>
          <ac:spMkLst>
            <pc:docMk/>
            <pc:sldMk cId="4182603591" sldId="348"/>
            <ac:spMk id="7" creationId="{08283734-C6C8-4FA0-8B39-355F64AF3B87}"/>
          </ac:spMkLst>
        </pc:spChg>
        <pc:spChg chg="add del mod">
          <ac:chgData name="Vagner Da Silva Rodrigues" userId="56d50a7b-1281-43e8-b1dd-8feeb3a3c55e" providerId="ADAL" clId="{CFAEF13D-70CF-4D41-8552-517611372E3E}" dt="2024-02-14T19:57:33.823" v="113" actId="478"/>
          <ac:spMkLst>
            <pc:docMk/>
            <pc:sldMk cId="4182603591" sldId="348"/>
            <ac:spMk id="8" creationId="{6AD8DBE5-6D9A-4C11-AB56-6EADAB95BF94}"/>
          </ac:spMkLst>
        </pc:spChg>
        <pc:spChg chg="add del mod">
          <ac:chgData name="Vagner Da Silva Rodrigues" userId="56d50a7b-1281-43e8-b1dd-8feeb3a3c55e" providerId="ADAL" clId="{CFAEF13D-70CF-4D41-8552-517611372E3E}" dt="2024-02-14T19:57:50.493" v="127" actId="478"/>
          <ac:spMkLst>
            <pc:docMk/>
            <pc:sldMk cId="4182603591" sldId="348"/>
            <ac:spMk id="15" creationId="{1398323F-4D89-4B74-BF56-D545F0701672}"/>
          </ac:spMkLst>
        </pc:spChg>
        <pc:graphicFrameChg chg="add del mod">
          <ac:chgData name="Vagner Da Silva Rodrigues" userId="56d50a7b-1281-43e8-b1dd-8feeb3a3c55e" providerId="ADAL" clId="{CFAEF13D-70CF-4D41-8552-517611372E3E}" dt="2024-02-14T19:57:39.038" v="119"/>
          <ac:graphicFrameMkLst>
            <pc:docMk/>
            <pc:sldMk cId="4182603591" sldId="348"/>
            <ac:graphicFrameMk id="10" creationId="{7ECEEA59-5041-4D1F-AF12-D2910B65303B}"/>
          </ac:graphicFrameMkLst>
        </pc:graphicFrameChg>
        <pc:graphicFrameChg chg="add del">
          <ac:chgData name="Vagner Da Silva Rodrigues" userId="56d50a7b-1281-43e8-b1dd-8feeb3a3c55e" providerId="ADAL" clId="{CFAEF13D-70CF-4D41-8552-517611372E3E}" dt="2024-02-14T19:57:41.309" v="121"/>
          <ac:graphicFrameMkLst>
            <pc:docMk/>
            <pc:sldMk cId="4182603591" sldId="348"/>
            <ac:graphicFrameMk id="11" creationId="{8207D327-51F6-4BA2-AF9F-A09926A7693B}"/>
          </ac:graphicFrameMkLst>
        </pc:graphicFrameChg>
        <pc:picChg chg="add del mod">
          <ac:chgData name="Vagner Da Silva Rodrigues" userId="56d50a7b-1281-43e8-b1dd-8feeb3a3c55e" providerId="ADAL" clId="{CFAEF13D-70CF-4D41-8552-517611372E3E}" dt="2024-02-14T19:57:34.621" v="115"/>
          <ac:picMkLst>
            <pc:docMk/>
            <pc:sldMk cId="4182603591" sldId="348"/>
            <ac:picMk id="3" creationId="{4E46FC0D-C743-441B-8EE1-4862B178769A}"/>
          </ac:picMkLst>
        </pc:picChg>
        <pc:picChg chg="add del">
          <ac:chgData name="Vagner Da Silva Rodrigues" userId="56d50a7b-1281-43e8-b1dd-8feeb3a3c55e" providerId="ADAL" clId="{CFAEF13D-70CF-4D41-8552-517611372E3E}" dt="2024-02-14T19:57:47.089" v="125" actId="478"/>
          <ac:picMkLst>
            <pc:docMk/>
            <pc:sldMk cId="4182603591" sldId="348"/>
            <ac:picMk id="5" creationId="{F3020D6C-6261-402F-84A7-AA1B65D9D5B0}"/>
          </ac:picMkLst>
        </pc:picChg>
        <pc:picChg chg="add del">
          <ac:chgData name="Vagner Da Silva Rodrigues" userId="56d50a7b-1281-43e8-b1dd-8feeb3a3c55e" providerId="ADAL" clId="{CFAEF13D-70CF-4D41-8552-517611372E3E}" dt="2024-02-14T19:57:37.253" v="117"/>
          <ac:picMkLst>
            <pc:docMk/>
            <pc:sldMk cId="4182603591" sldId="348"/>
            <ac:picMk id="9" creationId="{E67F6E7A-2B3C-4504-983E-2731F56F77CE}"/>
          </ac:picMkLst>
        </pc:picChg>
        <pc:picChg chg="add del">
          <ac:chgData name="Vagner Da Silva Rodrigues" userId="56d50a7b-1281-43e8-b1dd-8feeb3a3c55e" providerId="ADAL" clId="{CFAEF13D-70CF-4D41-8552-517611372E3E}" dt="2024-02-14T19:57:44.081" v="123"/>
          <ac:picMkLst>
            <pc:docMk/>
            <pc:sldMk cId="4182603591" sldId="348"/>
            <ac:picMk id="12" creationId="{E7C29F18-B104-4E97-BBEC-CB6D51E07CE4}"/>
          </ac:picMkLst>
        </pc:picChg>
        <pc:picChg chg="add mod">
          <ac:chgData name="Vagner Da Silva Rodrigues" userId="56d50a7b-1281-43e8-b1dd-8feeb3a3c55e" providerId="ADAL" clId="{CFAEF13D-70CF-4D41-8552-517611372E3E}" dt="2024-02-14T19:57:58.442" v="129" actId="1076"/>
          <ac:picMkLst>
            <pc:docMk/>
            <pc:sldMk cId="4182603591" sldId="348"/>
            <ac:picMk id="13" creationId="{D67A56FE-53BE-4579-B430-9BB4354219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80528-ED0D-4C24-A46A-8081CC80E6CD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7687D-A6AB-4F64-86B8-6736E1768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12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6eb504147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6eb504147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c56653ab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c56653ab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c56653ab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c56653ab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c56653ab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c56653ab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c56653ab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c56653ab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c56653ab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c56653ab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c56653ab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c56653ab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c56653ab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c56653ab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c56653ab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c56653ab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c56653ab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c56653ab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c56653ab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c56653ab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80FC244-ABBB-42E3-8595-BC585D991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5BBBDD85-C22F-4125-B4A7-8FCD746B0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1150207-A664-4556-A3B5-9DA07544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30A52CD-1152-46A3-99FE-27DB2FC0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E6E24BD7-030A-4B56-BCF6-1734C1A3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84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0A11F6-2B34-4E77-9E25-17F2A5E3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AE1C23F7-FFD0-4D97-A075-42F50D510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4841763-C1DE-4E22-B2E2-59DFB84A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F4E4453-5584-4ABD-B82D-CED4288A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786ECF-50DF-4872-9C22-284F6FEF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1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F38CF46B-0E66-4C43-B7E9-176F97732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3BE2A63-40ED-42F6-AC09-6707FD8A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8314302-C6B4-4C43-A87A-FC0C139F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B74440A-55C5-45AB-945F-32014BC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2FF405F-5E0E-44AC-AAFD-91133D1E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626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0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3887232-EB45-4BB2-B05B-3013299B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F9B15B7-364F-4539-BD6A-02BFF0F3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D0B356B-BB53-404B-8DE5-F7393AD5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EB0C7B1-7301-440D-9C75-47272EAC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BC11D0E-B8EA-4AA8-8F64-D07520B4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69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C4B646A-7737-4C3F-93E4-CF2402E6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AD41184D-A2F7-457B-9BD2-19A41D6C0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956FD9C-F55A-47A5-BAB6-F2BAF836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31EB150-4191-4BB1-982F-9AF90C0F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EB28338-2E18-4B1C-9ACA-21E6D430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55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21C28B-DD96-4E1B-8545-6F1248A2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9428751-484C-4A4B-B11D-CAC6E588A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CFFD2B1-AF39-479E-B912-B5BF6F355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2950AF6E-5EA1-4297-A9EB-7DB05ED0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E8BA6DF-7112-4857-A2FC-8C8F8563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08DCA86C-656A-4EDB-A23F-730574C2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4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753E88D-D47D-4250-8D2D-71E89BAF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6B75BEC-6274-40A1-83D6-24E4E1AD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BC5F3EFD-2839-4AB3-AC09-C5FE4767C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FF24E004-3912-4010-A7B2-6223F0C5D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58504604-2147-43B3-A15F-67213EB85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7398D953-16E6-4008-A971-F80EFD4E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76DBFFC3-98E4-4567-AE85-74D7CEFF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BA270CB1-DA47-4E61-93E5-4CF7C654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30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F6CCC4-6375-4696-9614-2936514C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C888653E-73CE-4B9C-928E-5F376D89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B753E25-9F4A-4C14-9B60-6FEDA59F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03495525-ABBE-4047-9328-3C8E719A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04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FC197BBD-5983-42B1-B8C2-18F6D1DE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73B05D9D-9CA8-4088-B2F4-D5275DC9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64177929-0576-43AB-A4CE-DCB51876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5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C7F2360-3C29-4FD1-B25B-A1D3D8B5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A785791-0AA8-41DA-9B51-70B916F9F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2662A3E6-38F4-4A27-ACCC-94D2441C7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257846D-112E-423E-95D6-EAD3B152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AC1BB3D9-02EE-4C03-BECA-ACA2C8DD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A029B6D-6AD2-4061-8B7F-64828403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92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92346B0-FF62-48BB-8B94-42172924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40703DD3-A026-4BF7-87AB-525523BA7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5AC9611B-8C83-4CCA-A586-5DFA98097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E20D4F49-1D16-4DA5-AAA6-606D9506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7E20A11A-67AB-4ADC-8435-4446F575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F7B5BE7F-4DE0-4C67-A05E-33FFB096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2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4897AFA7-28F3-4F2B-A76C-CD66A049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D12CE6D8-1984-400E-9591-59ACD8205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87802C0-8B91-4B49-8EB6-22BFE82F1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39335-2F12-4FB1-93C7-897DDD7E1E6F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085BDC8-CA06-4286-832E-0B6CC0C74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2D81DB6-F0AE-4BA9-82E2-97A558215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37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</p:spPr>
      </p:pic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E3D630B1-A6DA-42B6-861B-AAD116CC443F}"/>
              </a:ext>
            </a:extLst>
          </p:cNvPr>
          <p:cNvSpPr txBox="1"/>
          <p:nvPr/>
        </p:nvSpPr>
        <p:spPr>
          <a:xfrm>
            <a:off x="2292626" y="1439888"/>
            <a:ext cx="76067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Automação de Testes</a:t>
            </a:r>
          </a:p>
          <a:p>
            <a:pPr algn="ctr"/>
            <a:r>
              <a:rPr lang="pt-BR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t-BR" sz="60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sz="6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6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b="1" dirty="0" smtClean="0"/>
              <a:t>Modelagem para Testabilidade</a:t>
            </a:r>
            <a:endParaRPr sz="3000" b="1" dirty="0"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1200135" y="2359705"/>
            <a:ext cx="9605248" cy="3731998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fontAlgn="base">
              <a:lnSpc>
                <a:spcPct val="200000"/>
              </a:lnSpc>
            </a:pPr>
            <a:r>
              <a:rPr lang="pt-BR" dirty="0"/>
              <a:t>Observabilidade.</a:t>
            </a:r>
          </a:p>
          <a:p>
            <a:pPr fontAlgn="base">
              <a:lnSpc>
                <a:spcPct val="200000"/>
              </a:lnSpc>
            </a:pPr>
            <a:r>
              <a:rPr lang="pt-BR" dirty="0"/>
              <a:t>Controle.</a:t>
            </a:r>
          </a:p>
          <a:p>
            <a:pPr fontAlgn="base">
              <a:lnSpc>
                <a:spcPct val="200000"/>
              </a:lnSpc>
            </a:pPr>
            <a:r>
              <a:rPr lang="pt-BR" dirty="0"/>
              <a:t>Arquitetura robusta e definida.</a:t>
            </a:r>
          </a:p>
          <a:p>
            <a:pPr fontAlgn="base"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5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b="1" dirty="0" smtClean="0"/>
              <a:t>Definindo a Estratégia de Automação</a:t>
            </a:r>
            <a:endParaRPr sz="3000" b="1" dirty="0"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1200135" y="2359705"/>
            <a:ext cx="9605248" cy="3731998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pt-BR" dirty="0"/>
              <a:t>Riscos do produto.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Orçamento indireto envolvido.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Skill das pessoas envolvidas.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Maturidade da squad, produto, empresa.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Objetivos a serem atingidos com a automação.</a:t>
            </a:r>
          </a:p>
          <a:p>
            <a:pPr fontAlgn="base"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37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b="1" dirty="0" smtClean="0"/>
              <a:t>Ambiente de Testes</a:t>
            </a:r>
            <a:endParaRPr sz="3000" b="1" dirty="0"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1200135" y="2359705"/>
            <a:ext cx="9605248" cy="3731998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pt-BR" dirty="0"/>
              <a:t>Essencial ter um ambiente isolado.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Custo elevado, muitos casos em dólar.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Garante estabilidade do projeto.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Pode ser flexibilizado no início do projeto.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Deve ter uma linha de deploy confiável.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Precisa de manutenção no decorrer do projeto.</a:t>
            </a:r>
          </a:p>
          <a:p>
            <a:pPr fontAlgn="base">
              <a:lnSpc>
                <a:spcPct val="150000"/>
              </a:lnSpc>
            </a:pPr>
            <a:endParaRPr lang="pt-BR" dirty="0"/>
          </a:p>
          <a:p>
            <a:pPr fontAlgn="base"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464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b="1" dirty="0" smtClean="0"/>
              <a:t>Massa de Dados</a:t>
            </a:r>
            <a:endParaRPr sz="3000" b="1" dirty="0"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1200135" y="2359705"/>
            <a:ext cx="9605248" cy="3731998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pt-BR" dirty="0"/>
              <a:t>Devemos evitar sua complexidade.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Nunca usar massa de dados reais.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Dados devem seguir uma lógica de negócio.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Use geradores de dados gratuitos.</a:t>
            </a:r>
          </a:p>
          <a:p>
            <a:pPr fontAlgn="base">
              <a:lnSpc>
                <a:spcPct val="150000"/>
              </a:lnSpc>
            </a:pPr>
            <a:endParaRPr lang="pt-BR" dirty="0"/>
          </a:p>
          <a:p>
            <a:pPr fontAlgn="base">
              <a:lnSpc>
                <a:spcPct val="150000"/>
              </a:lnSpc>
            </a:pPr>
            <a:endParaRPr lang="pt-BR" dirty="0"/>
          </a:p>
          <a:p>
            <a:pPr fontAlgn="base"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595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88" y="0"/>
            <a:ext cx="12192001" cy="6858000"/>
          </a:xfrm>
        </p:spPr>
      </p:pic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67F26B68-4F01-4E85-BF84-ECE77F3ED6A0}"/>
              </a:ext>
            </a:extLst>
          </p:cNvPr>
          <p:cNvSpPr/>
          <p:nvPr/>
        </p:nvSpPr>
        <p:spPr>
          <a:xfrm>
            <a:off x="897111" y="2271579"/>
            <a:ext cx="10363202" cy="1748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8000" dirty="0"/>
              <a:t>Dúvidas?</a:t>
            </a:r>
          </a:p>
        </p:txBody>
      </p:sp>
      <p:sp>
        <p:nvSpPr>
          <p:cNvPr id="3" name="Retângulo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4465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09" y="0"/>
            <a:ext cx="12192001" cy="6858000"/>
          </a:xfrm>
        </p:spPr>
      </p:pic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67F26B68-4F01-4E85-BF84-ECE77F3ED6A0}"/>
              </a:ext>
            </a:extLst>
          </p:cNvPr>
          <p:cNvSpPr/>
          <p:nvPr/>
        </p:nvSpPr>
        <p:spPr>
          <a:xfrm>
            <a:off x="1803043" y="1400711"/>
            <a:ext cx="98394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Qual de vocês já automatizou pelo menos um cenário de testes na vida?</a:t>
            </a:r>
          </a:p>
          <a:p>
            <a:pPr algn="ctr"/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>Qual de vocês já atuou em um projeto “case de sucesso” de automação em sua empresa?</a:t>
            </a:r>
          </a:p>
          <a:p>
            <a:pPr algn="ctr"/>
            <a:r>
              <a:rPr lang="pt-BR" sz="2800" dirty="0"/>
              <a:t/>
            </a:r>
            <a:br>
              <a:rPr lang="pt-BR" sz="2800" dirty="0"/>
            </a:br>
            <a:r>
              <a:rPr lang="pt-BR" sz="2800" dirty="0"/>
              <a:t>Qual de vocês acredita que a automação na sua empresa está sendo feita de forma errada? (mesmo sem saber explicar o motivo</a:t>
            </a:r>
            <a:r>
              <a:rPr lang="pt-BR" sz="2800" dirty="0" smtClean="0"/>
              <a:t>)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6197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Conteúdo 4">
            <a:extLst>
              <a:ext uri="{FF2B5EF4-FFF2-40B4-BE49-F238E27FC236}">
                <a16:creationId xmlns="" xmlns:a16="http://schemas.microsoft.com/office/drawing/2014/main" id="{F3020D6C-6261-402F-84A7-AA1B65D9D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88" y="0"/>
            <a:ext cx="12192001" cy="6858000"/>
          </a:xfrm>
          <a:prstGeom prst="rect">
            <a:avLst/>
          </a:prstGeom>
        </p:spPr>
      </p:pic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1908034" y="1741296"/>
            <a:ext cx="8395061" cy="368071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marL="118531" indent="0" algn="ctr">
              <a:lnSpc>
                <a:spcPct val="200000"/>
              </a:lnSpc>
              <a:buClr>
                <a:srgbClr val="000000"/>
              </a:buClr>
              <a:buSzPts val="2200"/>
              <a:buNone/>
            </a:pPr>
            <a:r>
              <a:rPr lang="pt-BR" sz="4400" dirty="0"/>
              <a:t>Automação de testes é diferente de </a:t>
            </a:r>
            <a:r>
              <a:rPr lang="pt-BR" sz="4400" b="1" i="1" dirty="0"/>
              <a:t>Ferramentas</a:t>
            </a:r>
            <a:r>
              <a:rPr lang="pt-BR" sz="4400" b="1" dirty="0"/>
              <a:t> </a:t>
            </a:r>
            <a:r>
              <a:rPr lang="pt-BR" sz="4400" dirty="0"/>
              <a:t>e </a:t>
            </a:r>
            <a:r>
              <a:rPr lang="pt-BR" sz="4400" b="1" i="1" dirty="0"/>
              <a:t>Frameworks</a:t>
            </a:r>
            <a:endParaRPr sz="4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39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b="1" dirty="0" smtClean="0"/>
              <a:t>Pirâmide de Testes na Automação</a:t>
            </a:r>
            <a:endParaRPr sz="3000" b="1" dirty="0"/>
          </a:p>
        </p:txBody>
      </p:sp>
      <p:pic>
        <p:nvPicPr>
          <p:cNvPr id="1026" name="Picture 2" descr="https://lh7-rt.googleusercontent.com/slidesz/AGV_vUd2qebcrxtV3gqTCTv-FaBfw8Ox_yXxtd39DMDDyi68E6Eilyui-MJmtzMPNMCRbS3JEOsfORxYa3UEF02uiBTWdJfSZzdKkYMqhtbahfMxctyBO0VgoXR48OmTRg6D0LaDdJkMPA60DQ7f8Ylg6BaiBby189Yd=s2048?key=SnYvuNv1Zw86Q7_BgObR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508" y="2535037"/>
            <a:ext cx="5306095" cy="43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7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b="1" dirty="0" smtClean="0"/>
              <a:t>Objetivos</a:t>
            </a:r>
            <a:endParaRPr sz="3000" b="1" dirty="0"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1200135" y="2591527"/>
            <a:ext cx="9605248" cy="3731998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pt-BR" dirty="0"/>
              <a:t>Melhorar a eficiência do teste.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Proporcionar uma cobertura de funções mais ampla.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Reduzir o custo total do teste.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Realizar os testes que os testadores manuais não podem.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Reduzir o período de execução do teste.</a:t>
            </a:r>
          </a:p>
        </p:txBody>
      </p:sp>
    </p:spTree>
    <p:extLst>
      <p:ext uri="{BB962C8B-B14F-4D97-AF65-F5344CB8AC3E}">
        <p14:creationId xmlns:p14="http://schemas.microsoft.com/office/powerpoint/2010/main" val="409972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b="1" dirty="0" smtClean="0"/>
              <a:t>Vantagens</a:t>
            </a:r>
            <a:endParaRPr sz="3000" b="1" dirty="0"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1200135" y="2359705"/>
            <a:ext cx="9605248" cy="3731998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pt-BR" dirty="0"/>
              <a:t>Aumentar a complexidade dos testes.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Aumentar a velocidade de execução dos testes.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Reduzir os erros humanos na execução dos testes.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Feedback mais rápido sobre a qualidade do software.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Maior confiabilidade do sistema.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Maior consistência dos testes.</a:t>
            </a:r>
          </a:p>
          <a:p>
            <a:pPr fontAlgn="base"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859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b="1" dirty="0" smtClean="0"/>
              <a:t>Desvantagens</a:t>
            </a:r>
            <a:endParaRPr sz="3000" b="1" dirty="0"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1200135" y="2359705"/>
            <a:ext cx="9605248" cy="3731998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pt-BR" dirty="0"/>
              <a:t>Custos adicionais envolvidos;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Investimento inicial para configurar o projeto;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Necessita de tecnologias adicionais;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A equipe precisa ter habilidades de automação;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É requerida a manutenção do projeto.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Pode desviar-se dos objetivos de teste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601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b="1" dirty="0" smtClean="0"/>
              <a:t>Estratégias para Automação de Testes</a:t>
            </a:r>
            <a:endParaRPr sz="3000" b="1" dirty="0"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1200135" y="2359705"/>
            <a:ext cx="9605248" cy="3731998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Autofit/>
          </a:bodyPr>
          <a:lstStyle/>
          <a:p>
            <a:pPr fontAlgn="base">
              <a:lnSpc>
                <a:spcPct val="150000"/>
              </a:lnSpc>
            </a:pPr>
            <a:r>
              <a:rPr lang="pt-BR" dirty="0"/>
              <a:t>Interfaces do software que será testado.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Possíveis softwares de terceiros.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Níveis de intrusão.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Arquitetura que o software foi criado.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Tamanho e complexidade do sistema.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Avaliação das ferramentas de testes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54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b="1" dirty="0" smtClean="0"/>
              <a:t>Definindo a Ferramenta de Automação</a:t>
            </a:r>
            <a:endParaRPr sz="3000" b="1" dirty="0"/>
          </a:p>
        </p:txBody>
      </p:sp>
      <p:pic>
        <p:nvPicPr>
          <p:cNvPr id="2050" name="Picture 2" descr="https://lh7-rt.googleusercontent.com/slidesz/AGV_vUd6vD-6lh5Y_n_baKW_aVEJ_DaOcoeHz0yFvm6qdrIndnELgibT2Mnr1risNXRfYr-qS4BDubZInHJXPQt2LaxMaRlPPYW53Rg4nTYp12liqPsfYccOqF-Hgz68ANAbc7NSj0JeYKlu1d1w4owwjnySCZYgzdOp=s2048?key=SnYvuNv1Zw86Q7_BgObR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68" y="2547866"/>
            <a:ext cx="9863301" cy="391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00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4810</TotalTime>
  <Words>323</Words>
  <Application>Microsoft Office PowerPoint</Application>
  <PresentationFormat>Personalizar</PresentationFormat>
  <Paragraphs>61</Paragraphs>
  <Slides>14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Tema do Office</vt:lpstr>
      <vt:lpstr>Apresentação do PowerPoint</vt:lpstr>
      <vt:lpstr>Apresentação do PowerPoint</vt:lpstr>
      <vt:lpstr>Apresentação do PowerPoint</vt:lpstr>
      <vt:lpstr>Pirâmide de Testes na Automação</vt:lpstr>
      <vt:lpstr>Objetivos</vt:lpstr>
      <vt:lpstr>Vantagens</vt:lpstr>
      <vt:lpstr>Desvantagens</vt:lpstr>
      <vt:lpstr>Estratégias para Automação de Testes</vt:lpstr>
      <vt:lpstr>Definindo a Ferramenta de Automação</vt:lpstr>
      <vt:lpstr>Modelagem para Testabilidade</vt:lpstr>
      <vt:lpstr>Definindo a Estratégia de Automação</vt:lpstr>
      <vt:lpstr>Ambiente de Testes</vt:lpstr>
      <vt:lpstr>Massa de Dados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Mendes Da Silva Vivan</dc:creator>
  <cp:lastModifiedBy>Leandro Ugioni</cp:lastModifiedBy>
  <cp:revision>140</cp:revision>
  <dcterms:created xsi:type="dcterms:W3CDTF">2020-11-12T20:44:55Z</dcterms:created>
  <dcterms:modified xsi:type="dcterms:W3CDTF">2024-08-15T00:00:23Z</dcterms:modified>
</cp:coreProperties>
</file>