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80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1"/>
          <p:cNvSpPr/>
          <p:nvPr/>
        </p:nvSpPr>
        <p:spPr>
          <a:xfrm>
            <a:off x="833199" y="2596634"/>
            <a:ext cx="7477601" cy="17033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707"/>
              </a:lnSpc>
              <a:buNone/>
            </a:pPr>
            <a:r>
              <a:rPr lang="en-US" sz="5365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Introdução aos Botões da Twitch</a:t>
            </a:r>
            <a:endParaRPr lang="en-US" sz="5365" dirty="0"/>
          </a:p>
        </p:txBody>
      </p:sp>
      <p:sp>
        <p:nvSpPr>
          <p:cNvPr id="6" name="Text 2"/>
          <p:cNvSpPr/>
          <p:nvPr/>
        </p:nvSpPr>
        <p:spPr>
          <a:xfrm>
            <a:off x="833199" y="4633198"/>
            <a:ext cx="74776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A Twitch é uma plataforma de streaming popular, onde usuários podem interagir com streamers e outros espectadores através de diversos botões. Nesta apresentação, exploraremos os principais botões da Twitch e suas funcionalidades.</a:t>
            </a:r>
            <a:endParaRPr lang="en-US" sz="175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7AADFA2-337D-1EF1-97CD-622E1A6A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476" y="3362237"/>
            <a:ext cx="5648291" cy="187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528405"/>
            <a:ext cx="9306401" cy="12342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860"/>
              </a:lnSpc>
              <a:buNone/>
            </a:pPr>
            <a:r>
              <a:rPr lang="en-US" sz="3888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Botão de Registro (Cadastro de Usuário)</a:t>
            </a:r>
            <a:endParaRPr lang="en-US" sz="3888" dirty="0"/>
          </a:p>
        </p:txBody>
      </p:sp>
      <p:sp>
        <p:nvSpPr>
          <p:cNvPr id="6" name="Shape 2"/>
          <p:cNvSpPr/>
          <p:nvPr/>
        </p:nvSpPr>
        <p:spPr>
          <a:xfrm>
            <a:off x="833199" y="33457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7" name="Text 3"/>
          <p:cNvSpPr/>
          <p:nvPr/>
        </p:nvSpPr>
        <p:spPr>
          <a:xfrm>
            <a:off x="1027748" y="3410545"/>
            <a:ext cx="110847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333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1</a:t>
            </a:r>
            <a:endParaRPr lang="en-US" sz="2333" dirty="0"/>
          </a:p>
        </p:txBody>
      </p:sp>
      <p:sp>
        <p:nvSpPr>
          <p:cNvPr id="8" name="Text 4"/>
          <p:cNvSpPr/>
          <p:nvPr/>
        </p:nvSpPr>
        <p:spPr>
          <a:xfrm>
            <a:off x="1555313" y="3345775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Criar Conta</a:t>
            </a:r>
            <a:endParaRPr lang="en-US" sz="1944" dirty="0"/>
          </a:p>
        </p:txBody>
      </p:sp>
      <p:sp>
        <p:nvSpPr>
          <p:cNvPr id="9" name="Text 5"/>
          <p:cNvSpPr/>
          <p:nvPr/>
        </p:nvSpPr>
        <p:spPr>
          <a:xfrm>
            <a:off x="1555313" y="3787616"/>
            <a:ext cx="382000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O botão de registro permite aos usuários criar uma nova conta na Twitch, fornecendo informações pessoais e de contato.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597485" y="33457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1" name="Text 7"/>
          <p:cNvSpPr/>
          <p:nvPr/>
        </p:nvSpPr>
        <p:spPr>
          <a:xfrm>
            <a:off x="5760720" y="3410545"/>
            <a:ext cx="173355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333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2</a:t>
            </a:r>
            <a:endParaRPr lang="en-US" sz="2333" dirty="0"/>
          </a:p>
        </p:txBody>
      </p:sp>
      <p:sp>
        <p:nvSpPr>
          <p:cNvPr id="12" name="Text 8"/>
          <p:cNvSpPr/>
          <p:nvPr/>
        </p:nvSpPr>
        <p:spPr>
          <a:xfrm>
            <a:off x="6319599" y="3345775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Acesso Exclusivo</a:t>
            </a:r>
            <a:endParaRPr lang="en-US" sz="1944" dirty="0"/>
          </a:p>
        </p:txBody>
      </p:sp>
      <p:sp>
        <p:nvSpPr>
          <p:cNvPr id="13" name="Text 9"/>
          <p:cNvSpPr/>
          <p:nvPr/>
        </p:nvSpPr>
        <p:spPr>
          <a:xfrm>
            <a:off x="6319599" y="3787616"/>
            <a:ext cx="382000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Com uma conta criada, os usuários podem acessar funcionalidades exclusivas, como seguir canais, participar do chat e realizar doações.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833199" y="559272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5" name="Text 11"/>
          <p:cNvSpPr/>
          <p:nvPr/>
        </p:nvSpPr>
        <p:spPr>
          <a:xfrm>
            <a:off x="997148" y="5657493"/>
            <a:ext cx="171926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333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3</a:t>
            </a:r>
            <a:endParaRPr lang="en-US" sz="2333" dirty="0"/>
          </a:p>
        </p:txBody>
      </p:sp>
      <p:sp>
        <p:nvSpPr>
          <p:cNvPr id="16" name="Text 12"/>
          <p:cNvSpPr/>
          <p:nvPr/>
        </p:nvSpPr>
        <p:spPr>
          <a:xfrm>
            <a:off x="1555313" y="5592723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Personalização</a:t>
            </a:r>
            <a:endParaRPr lang="en-US" sz="1944" dirty="0"/>
          </a:p>
        </p:txBody>
      </p:sp>
      <p:sp>
        <p:nvSpPr>
          <p:cNvPr id="17" name="Text 13"/>
          <p:cNvSpPr/>
          <p:nvPr/>
        </p:nvSpPr>
        <p:spPr>
          <a:xfrm>
            <a:off x="1555313" y="6034564"/>
            <a:ext cx="858428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O registro também permite que os usuários personalizem seu perfil com informações, avatar e outras preferências.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1"/>
          <p:cNvSpPr/>
          <p:nvPr/>
        </p:nvSpPr>
        <p:spPr>
          <a:xfrm>
            <a:off x="2219741" y="122515"/>
            <a:ext cx="8009215" cy="6171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60"/>
              </a:lnSpc>
              <a:buNone/>
            </a:pPr>
            <a:r>
              <a:rPr lang="en-US" sz="3888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Botão de Login (Acesso à Conta)</a:t>
            </a:r>
            <a:endParaRPr lang="en-US" sz="3888" dirty="0"/>
          </a:p>
        </p:txBody>
      </p:sp>
      <p:sp>
        <p:nvSpPr>
          <p:cNvPr id="6" name="Shape 2"/>
          <p:cNvSpPr/>
          <p:nvPr/>
        </p:nvSpPr>
        <p:spPr>
          <a:xfrm>
            <a:off x="2219741" y="1072872"/>
            <a:ext cx="4542115" cy="1901190"/>
          </a:xfrm>
          <a:prstGeom prst="roundRect">
            <a:avLst>
              <a:gd name="adj" fmla="val 5259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7" name="Text 3"/>
          <p:cNvSpPr/>
          <p:nvPr/>
        </p:nvSpPr>
        <p:spPr>
          <a:xfrm>
            <a:off x="2449532" y="1302662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Acesso à Conta</a:t>
            </a:r>
            <a:endParaRPr lang="en-US" sz="1944" dirty="0"/>
          </a:p>
        </p:txBody>
      </p:sp>
      <p:sp>
        <p:nvSpPr>
          <p:cNvPr id="8" name="Text 4"/>
          <p:cNvSpPr/>
          <p:nvPr/>
        </p:nvSpPr>
        <p:spPr>
          <a:xfrm>
            <a:off x="2449532" y="1744503"/>
            <a:ext cx="4082534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O botão de login permite que os usuários acessem sua conta existente na Twitch, usando suas credenciais de usuário e senha.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6984027" y="1072872"/>
            <a:ext cx="4542115" cy="1901190"/>
          </a:xfrm>
          <a:prstGeom prst="roundRect">
            <a:avLst>
              <a:gd name="adj" fmla="val 5259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0" name="Text 6"/>
          <p:cNvSpPr/>
          <p:nvPr/>
        </p:nvSpPr>
        <p:spPr>
          <a:xfrm>
            <a:off x="7213818" y="1302662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Manter Sessão Ativa</a:t>
            </a:r>
            <a:endParaRPr lang="en-US" sz="1944" dirty="0"/>
          </a:p>
        </p:txBody>
      </p:sp>
      <p:sp>
        <p:nvSpPr>
          <p:cNvPr id="11" name="Text 7"/>
          <p:cNvSpPr/>
          <p:nvPr/>
        </p:nvSpPr>
        <p:spPr>
          <a:xfrm>
            <a:off x="7213818" y="1744503"/>
            <a:ext cx="4082534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Após o login, os usuários permanecem conectados à plataforma, podendo interagir com streamers e outros espectadores.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2219741" y="3196232"/>
            <a:ext cx="9306401" cy="1567934"/>
          </a:xfrm>
          <a:prstGeom prst="roundRect">
            <a:avLst>
              <a:gd name="adj" fmla="val 6377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3" name="Text 9"/>
          <p:cNvSpPr/>
          <p:nvPr/>
        </p:nvSpPr>
        <p:spPr>
          <a:xfrm>
            <a:off x="2449532" y="3426023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Painel de Controle</a:t>
            </a:r>
            <a:endParaRPr lang="en-US" sz="1944" dirty="0"/>
          </a:p>
        </p:txBody>
      </p:sp>
      <p:sp>
        <p:nvSpPr>
          <p:cNvPr id="14" name="Text 10"/>
          <p:cNvSpPr/>
          <p:nvPr/>
        </p:nvSpPr>
        <p:spPr>
          <a:xfrm>
            <a:off x="2449532" y="3867864"/>
            <a:ext cx="8846820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Com a conta acessada, os usuários podem gerenciar suas configurações, histórico de visualizações e outras preferências.</a:t>
            </a:r>
            <a:endParaRPr lang="en-US" sz="1750" dirty="0"/>
          </a:p>
        </p:txBody>
      </p:sp>
      <p:pic>
        <p:nvPicPr>
          <p:cNvPr id="2050" name="Picture 2" descr="Como jogar Twitch Sings, game karaokê da plataforma de streaming">
            <a:extLst>
              <a:ext uri="{FF2B5EF4-FFF2-40B4-BE49-F238E27FC236}">
                <a16:creationId xmlns:a16="http://schemas.microsoft.com/office/drawing/2014/main" id="{0C4092FD-F9EC-7C93-4C48-70DF7FECB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556" y="4885016"/>
            <a:ext cx="9763518" cy="322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4523" y="1346497"/>
            <a:ext cx="9381649" cy="12342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860"/>
              </a:lnSpc>
              <a:buNone/>
            </a:pPr>
            <a:r>
              <a:rPr lang="en-US" sz="3888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Botão de Seguir (Acompanhar um Canal)</a:t>
            </a:r>
            <a:endParaRPr lang="en-US" sz="3888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23" y="3025040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394523" y="3802637"/>
            <a:ext cx="2679263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94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Acompanhar Favoritos</a:t>
            </a:r>
            <a:endParaRPr lang="en-US" sz="1944" dirty="0"/>
          </a:p>
        </p:txBody>
      </p:sp>
      <p:sp>
        <p:nvSpPr>
          <p:cNvPr id="7" name="Text 3"/>
          <p:cNvSpPr/>
          <p:nvPr/>
        </p:nvSpPr>
        <p:spPr>
          <a:xfrm>
            <a:off x="394523" y="4244478"/>
            <a:ext cx="2905006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O botão de seguir permite que os usuários acompanhem seus canais favoritos, recebendo notificações sobre novas transmissões.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785" y="3025040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3632785" y="3802637"/>
            <a:ext cx="2905006" cy="6172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94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Notificações Personalizadas</a:t>
            </a:r>
            <a:endParaRPr lang="en-US" sz="1944" dirty="0"/>
          </a:p>
        </p:txBody>
      </p:sp>
      <p:sp>
        <p:nvSpPr>
          <p:cNvPr id="10" name="Text 5"/>
          <p:cNvSpPr/>
          <p:nvPr/>
        </p:nvSpPr>
        <p:spPr>
          <a:xfrm>
            <a:off x="3632785" y="4553088"/>
            <a:ext cx="2905006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Ao seguir um canal, os usuários podem configurar notificações para serem avisados sobre novos conteúdos ou eventos.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1046" y="3025040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6871046" y="3802637"/>
            <a:ext cx="2905125" cy="6172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94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Integração com a Comunidade</a:t>
            </a:r>
            <a:endParaRPr lang="en-US" sz="1944" dirty="0"/>
          </a:p>
        </p:txBody>
      </p:sp>
      <p:sp>
        <p:nvSpPr>
          <p:cNvPr id="13" name="Text 7"/>
          <p:cNvSpPr/>
          <p:nvPr/>
        </p:nvSpPr>
        <p:spPr>
          <a:xfrm>
            <a:off x="6871046" y="4553088"/>
            <a:ext cx="2905125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Seguir um canal também permite que os usuários interajam com a comunidade de espectadores daquele streamer.</a:t>
            </a:r>
            <a:endParaRPr lang="en-US" sz="1750" dirty="0"/>
          </a:p>
        </p:txBody>
      </p:sp>
      <p:pic>
        <p:nvPicPr>
          <p:cNvPr id="3074" name="Picture 2" descr="Como seguir alguém no Twitch - HardReset.info">
            <a:extLst>
              <a:ext uri="{FF2B5EF4-FFF2-40B4-BE49-F238E27FC236}">
                <a16:creationId xmlns:a16="http://schemas.microsoft.com/office/drawing/2014/main" id="{92531FE0-3F99-92CE-0183-1B3BFD66D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084" y="79630"/>
            <a:ext cx="3574188" cy="774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170332" y="314905"/>
            <a:ext cx="9183886" cy="6171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60"/>
              </a:lnSpc>
              <a:buNone/>
            </a:pPr>
            <a:r>
              <a:rPr lang="en-US" sz="3888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Botão de Inscrição (Assinar um Canal)</a:t>
            </a:r>
            <a:endParaRPr lang="en-US" sz="3888" dirty="0"/>
          </a:p>
        </p:txBody>
      </p:sp>
      <p:sp>
        <p:nvSpPr>
          <p:cNvPr id="5" name="Text 2"/>
          <p:cNvSpPr/>
          <p:nvPr/>
        </p:nvSpPr>
        <p:spPr>
          <a:xfrm>
            <a:off x="2170332" y="1487432"/>
            <a:ext cx="2478048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Apoio aos Criadores</a:t>
            </a:r>
            <a:endParaRPr lang="en-US" sz="1944" dirty="0"/>
          </a:p>
        </p:txBody>
      </p:sp>
      <p:sp>
        <p:nvSpPr>
          <p:cNvPr id="6" name="Text 3"/>
          <p:cNvSpPr/>
          <p:nvPr/>
        </p:nvSpPr>
        <p:spPr>
          <a:xfrm>
            <a:off x="2170332" y="2018213"/>
            <a:ext cx="2765465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Ao se inscrever em um canal, os usuários fornecem um apoio financeiro mensal aos streamers, ajudando-os a manter e melhorar seus conteúdos.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485389" y="1487432"/>
            <a:ext cx="2541984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Benefícios Exclusivos</a:t>
            </a:r>
            <a:endParaRPr lang="en-US" sz="1944" dirty="0"/>
          </a:p>
        </p:txBody>
      </p:sp>
      <p:sp>
        <p:nvSpPr>
          <p:cNvPr id="8" name="Text 5"/>
          <p:cNvSpPr/>
          <p:nvPr/>
        </p:nvSpPr>
        <p:spPr>
          <a:xfrm>
            <a:off x="5485389" y="2018213"/>
            <a:ext cx="2765465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Os inscritos geralmente recebem benefícios especiais, como emotes personalizados, badges de lealdade e acesso a conteúdo exclusivo.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8800446" y="1487432"/>
            <a:ext cx="2765465" cy="6172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Conexão com a Comunidade</a:t>
            </a:r>
            <a:endParaRPr lang="en-US" sz="1944" dirty="0"/>
          </a:p>
        </p:txBody>
      </p:sp>
      <p:sp>
        <p:nvSpPr>
          <p:cNvPr id="10" name="Text 7"/>
          <p:cNvSpPr/>
          <p:nvPr/>
        </p:nvSpPr>
        <p:spPr>
          <a:xfrm>
            <a:off x="8800446" y="2326823"/>
            <a:ext cx="2765465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A inscrição também fortalece o vínculo entre o usuário e a comunidade do canal, permitindo uma interação mais próxima.</a:t>
            </a:r>
            <a:endParaRPr lang="en-US" sz="1750" dirty="0"/>
          </a:p>
        </p:txBody>
      </p:sp>
      <p:pic>
        <p:nvPicPr>
          <p:cNvPr id="4098" name="Picture 2" descr="O que é sub na Twitch? Entenda significado, quanto vale e como dar">
            <a:extLst>
              <a:ext uri="{FF2B5EF4-FFF2-40B4-BE49-F238E27FC236}">
                <a16:creationId xmlns:a16="http://schemas.microsoft.com/office/drawing/2014/main" id="{1DDFC062-6355-0FC3-8208-4CFBD5C80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179" y="4545108"/>
            <a:ext cx="8036042" cy="354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664845"/>
            <a:ext cx="9306401" cy="12342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860"/>
              </a:lnSpc>
              <a:buNone/>
            </a:pPr>
            <a:r>
              <a:rPr lang="en-US" sz="3888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Botão de Doação (Apoiar Financeiramente um Canal)</a:t>
            </a:r>
            <a:endParaRPr lang="en-US" sz="3888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799" y="2232303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5935028" y="2454473"/>
            <a:ext cx="2853452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94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Contribuição Voluntária</a:t>
            </a:r>
            <a:endParaRPr lang="en-US" sz="1944" dirty="0"/>
          </a:p>
        </p:txBody>
      </p:sp>
      <p:sp>
        <p:nvSpPr>
          <p:cNvPr id="8" name="Text 3"/>
          <p:cNvSpPr/>
          <p:nvPr/>
        </p:nvSpPr>
        <p:spPr>
          <a:xfrm>
            <a:off x="5935028" y="2896314"/>
            <a:ext cx="786217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O botão de doação permite que os usuários contribuam financeiramente com os streamers de forma voluntária e espontânea.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799" y="4009787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935028" y="4231958"/>
            <a:ext cx="2478048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94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Apoio aos Criadores</a:t>
            </a:r>
            <a:endParaRPr lang="en-US" sz="1944" dirty="0"/>
          </a:p>
        </p:txBody>
      </p:sp>
      <p:sp>
        <p:nvSpPr>
          <p:cNvPr id="11" name="Text 5"/>
          <p:cNvSpPr/>
          <p:nvPr/>
        </p:nvSpPr>
        <p:spPr>
          <a:xfrm>
            <a:off x="5935028" y="4673798"/>
            <a:ext cx="786217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As doações ajudam os streamers a investir em equipamentos, melhorar a qualidade de seus conteúdos e se dedicar ainda mais à plataforma.</a:t>
            </a:r>
            <a:endParaRPr lang="en-US" sz="175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0799" y="5787271"/>
            <a:ext cx="1110972" cy="177748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5935028" y="6009442"/>
            <a:ext cx="3072646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94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Reconhecimento Especial</a:t>
            </a:r>
            <a:endParaRPr lang="en-US" sz="1944" dirty="0"/>
          </a:p>
        </p:txBody>
      </p:sp>
      <p:sp>
        <p:nvSpPr>
          <p:cNvPr id="14" name="Text 7"/>
          <p:cNvSpPr/>
          <p:nvPr/>
        </p:nvSpPr>
        <p:spPr>
          <a:xfrm>
            <a:off x="5935028" y="6451283"/>
            <a:ext cx="786217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Em muitos casos, as doações proporcionam aos usuários um reconhecimento especial na comunidade do canal, como mensagens de agradecimento ou benefícios exclusivos.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1"/>
          <p:cNvSpPr/>
          <p:nvPr/>
        </p:nvSpPr>
        <p:spPr>
          <a:xfrm>
            <a:off x="2624376" y="1179076"/>
            <a:ext cx="9381649" cy="12342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860"/>
              </a:lnSpc>
              <a:buNone/>
            </a:pPr>
            <a:r>
              <a:rPr lang="en-US" sz="3888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Botão de Chat (Interagir com Outros Usuários)</a:t>
            </a:r>
            <a:endParaRPr lang="en-US" sz="3888" dirty="0"/>
          </a:p>
        </p:txBody>
      </p:sp>
      <p:sp>
        <p:nvSpPr>
          <p:cNvPr id="5" name="Shape 2"/>
          <p:cNvSpPr/>
          <p:nvPr/>
        </p:nvSpPr>
        <p:spPr>
          <a:xfrm>
            <a:off x="2624376" y="2857619"/>
            <a:ext cx="9381649" cy="4192905"/>
          </a:xfrm>
          <a:prstGeom prst="roundRect">
            <a:avLst>
              <a:gd name="adj" fmla="val 2385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6" name="Shape 3"/>
          <p:cNvSpPr/>
          <p:nvPr/>
        </p:nvSpPr>
        <p:spPr>
          <a:xfrm>
            <a:off x="2631996" y="2865239"/>
            <a:ext cx="9366409" cy="128147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Text 4"/>
          <p:cNvSpPr/>
          <p:nvPr/>
        </p:nvSpPr>
        <p:spPr>
          <a:xfrm>
            <a:off x="2854166" y="3006090"/>
            <a:ext cx="423505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Participação em Tempo Real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41181" y="3006090"/>
            <a:ext cx="423505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O botão de chat permite que os usuários interajam com os espectadores e o streamer durante a transmissão, em tempo real.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2631996" y="4146709"/>
            <a:ext cx="9366409" cy="128147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" name="Text 7"/>
          <p:cNvSpPr/>
          <p:nvPr/>
        </p:nvSpPr>
        <p:spPr>
          <a:xfrm>
            <a:off x="2854166" y="4287560"/>
            <a:ext cx="423505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Envio de Mensagens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41181" y="4287560"/>
            <a:ext cx="423505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Através do chat, os usuários podem enviar mensagens, compartilhar reações, fazer perguntas e interagir com a comunidade.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2631996" y="5428178"/>
            <a:ext cx="9366409" cy="161472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Text 10"/>
          <p:cNvSpPr/>
          <p:nvPr/>
        </p:nvSpPr>
        <p:spPr>
          <a:xfrm>
            <a:off x="2854166" y="5569029"/>
            <a:ext cx="423505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Moderação da Conversa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541181" y="5569029"/>
            <a:ext cx="4235053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Os moderadores do canal podem gerenciar o chat, removendo mensagens impróprias e garantindo um ambiente saudável e respeitoso.</a:t>
            </a:r>
            <a:endParaRPr lang="en-US" sz="1750" dirty="0"/>
          </a:p>
        </p:txBody>
      </p:sp>
      <p:pic>
        <p:nvPicPr>
          <p:cNvPr id="5124" name="Picture 4" descr="Chat Basics">
            <a:extLst>
              <a:ext uri="{FF2B5EF4-FFF2-40B4-BE49-F238E27FC236}">
                <a16:creationId xmlns:a16="http://schemas.microsoft.com/office/drawing/2014/main" id="{5FBADB1A-A472-DDEB-D997-947D857A9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8195" y="2857619"/>
            <a:ext cx="2255504" cy="455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779859"/>
            <a:ext cx="9306401" cy="12342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860"/>
              </a:lnSpc>
              <a:buNone/>
            </a:pPr>
            <a:r>
              <a:rPr lang="en-US" sz="3888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Botão de Transmissão (Iniciar uma Transmissão)</a:t>
            </a:r>
            <a:endParaRPr lang="en-US" sz="3888" dirty="0"/>
          </a:p>
        </p:txBody>
      </p:sp>
      <p:sp>
        <p:nvSpPr>
          <p:cNvPr id="6" name="Shape 2"/>
          <p:cNvSpPr/>
          <p:nvPr/>
        </p:nvSpPr>
        <p:spPr>
          <a:xfrm>
            <a:off x="4801910" y="2347317"/>
            <a:ext cx="44410" cy="5102423"/>
          </a:xfrm>
          <a:prstGeom prst="roundRect">
            <a:avLst>
              <a:gd name="adj" fmla="val 225151"/>
            </a:avLst>
          </a:prstGeom>
          <a:solidFill>
            <a:srgbClr val="6D4562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Shape 3"/>
          <p:cNvSpPr/>
          <p:nvPr/>
        </p:nvSpPr>
        <p:spPr>
          <a:xfrm>
            <a:off x="5074027" y="282493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6D4562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Shape 4"/>
          <p:cNvSpPr/>
          <p:nvPr/>
        </p:nvSpPr>
        <p:spPr>
          <a:xfrm>
            <a:off x="4574084" y="259722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9" name="Text 5"/>
          <p:cNvSpPr/>
          <p:nvPr/>
        </p:nvSpPr>
        <p:spPr>
          <a:xfrm>
            <a:off x="4768632" y="2661999"/>
            <a:ext cx="110847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333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1</a:t>
            </a:r>
            <a:endParaRPr lang="en-US" sz="2333" dirty="0"/>
          </a:p>
        </p:txBody>
      </p:sp>
      <p:sp>
        <p:nvSpPr>
          <p:cNvPr id="10" name="Text 6"/>
          <p:cNvSpPr/>
          <p:nvPr/>
        </p:nvSpPr>
        <p:spPr>
          <a:xfrm>
            <a:off x="6046113" y="2569488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94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Preparação</a:t>
            </a:r>
            <a:endParaRPr lang="en-US" sz="1944" dirty="0"/>
          </a:p>
        </p:txBody>
      </p:sp>
      <p:sp>
        <p:nvSpPr>
          <p:cNvPr id="11" name="Text 7"/>
          <p:cNvSpPr/>
          <p:nvPr/>
        </p:nvSpPr>
        <p:spPr>
          <a:xfrm>
            <a:off x="6046113" y="3011329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Antes de iniciar uma transmissão, os streamers precisam configurar seu equipamento, definir a temática e reunir todo o conteúdo necessário.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074027" y="45998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6D4562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Shape 9"/>
          <p:cNvSpPr/>
          <p:nvPr/>
        </p:nvSpPr>
        <p:spPr>
          <a:xfrm>
            <a:off x="4574084" y="43720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4" name="Text 10"/>
          <p:cNvSpPr/>
          <p:nvPr/>
        </p:nvSpPr>
        <p:spPr>
          <a:xfrm>
            <a:off x="4737318" y="4436864"/>
            <a:ext cx="173355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333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2</a:t>
            </a:r>
            <a:endParaRPr lang="en-US" sz="2333" dirty="0"/>
          </a:p>
        </p:txBody>
      </p:sp>
      <p:sp>
        <p:nvSpPr>
          <p:cNvPr id="15" name="Text 11"/>
          <p:cNvSpPr/>
          <p:nvPr/>
        </p:nvSpPr>
        <p:spPr>
          <a:xfrm>
            <a:off x="6046113" y="4344353"/>
            <a:ext cx="2852261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94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Iniciando a Transmissão</a:t>
            </a:r>
            <a:endParaRPr lang="en-US" sz="1944" dirty="0"/>
          </a:p>
        </p:txBody>
      </p:sp>
      <p:sp>
        <p:nvSpPr>
          <p:cNvPr id="16" name="Text 12"/>
          <p:cNvSpPr/>
          <p:nvPr/>
        </p:nvSpPr>
        <p:spPr>
          <a:xfrm>
            <a:off x="6046113" y="4786193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Ao clicar no botão de transmissão, o streamer começa a compartilhar seu conteúdo ao vivo com os espectadores.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5074027" y="63746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6D4562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8" name="Shape 14"/>
          <p:cNvSpPr/>
          <p:nvPr/>
        </p:nvSpPr>
        <p:spPr>
          <a:xfrm>
            <a:off x="4574084" y="61469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9" name="Text 15"/>
          <p:cNvSpPr/>
          <p:nvPr/>
        </p:nvSpPr>
        <p:spPr>
          <a:xfrm>
            <a:off x="4738033" y="6211729"/>
            <a:ext cx="171926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333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3</a:t>
            </a:r>
            <a:endParaRPr lang="en-US" sz="2333" dirty="0"/>
          </a:p>
        </p:txBody>
      </p:sp>
      <p:sp>
        <p:nvSpPr>
          <p:cNvPr id="20" name="Text 16"/>
          <p:cNvSpPr/>
          <p:nvPr/>
        </p:nvSpPr>
        <p:spPr>
          <a:xfrm>
            <a:off x="6046113" y="6119217"/>
            <a:ext cx="3229928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94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Interação com a Audiência</a:t>
            </a:r>
            <a:endParaRPr lang="en-US" sz="1944" dirty="0"/>
          </a:p>
        </p:txBody>
      </p:sp>
      <p:sp>
        <p:nvSpPr>
          <p:cNvPr id="21" name="Text 17"/>
          <p:cNvSpPr/>
          <p:nvPr/>
        </p:nvSpPr>
        <p:spPr>
          <a:xfrm>
            <a:off x="6046113" y="6561058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Durante a transmissão, os streamers podem interagir com os espectadores, respondendo perguntas, recebendo doações e construindo uma conexão ativa.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612</Words>
  <Application>Microsoft Office PowerPoint</Application>
  <PresentationFormat>Personalizar</PresentationFormat>
  <Paragraphs>65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Mukta</vt:lpstr>
      <vt:lpstr>Prompt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Gustavo Tesch da Inventti</cp:lastModifiedBy>
  <cp:revision>2</cp:revision>
  <dcterms:created xsi:type="dcterms:W3CDTF">2024-06-04T11:36:01Z</dcterms:created>
  <dcterms:modified xsi:type="dcterms:W3CDTF">2024-06-04T11:55:07Z</dcterms:modified>
</cp:coreProperties>
</file>