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sldIdLst>
    <p:sldId id="256" r:id="rId5"/>
    <p:sldId id="257" r:id="rId6"/>
    <p:sldId id="262" r:id="rId7"/>
    <p:sldId id="259" r:id="rId8"/>
    <p:sldId id="258" r:id="rId9"/>
    <p:sldId id="260" r:id="rId10"/>
    <p:sldId id="261" r:id="rId11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36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A28153-C315-4631-BA6B-290ECCE5D1CB}" v="8" dt="2021-09-06T05:29:37.178"/>
    <p1510:client id="{4B927BD9-BB8D-4BDA-83BC-82BCE729F86B}" v="4" dt="2021-09-06T05:37:58.827"/>
    <p1510:client id="{53E0B9CF-3FC0-42BD-B206-C6118C20C321}" v="350" dt="2021-09-06T04:07:02.705"/>
    <p1510:client id="{8C342122-46D5-4E7A-81E7-8A1C09E73C56}" v="1" dt="2021-09-06T05:05:22.520"/>
    <p1510:client id="{CFE9949C-35D7-4ABF-AE72-0A59826FCD5E}" v="27" dt="2021-09-06T03:39:54.300"/>
    <p1510:client id="{D22903C8-1178-4DB8-98F5-A5BB42625BBA}" v="694" dt="2021-09-06T04:24:10.189"/>
    <p1510:client id="{EEE5F3FB-DEED-4303-BCA0-128C430D90AE}" v="393" dt="2021-09-06T05:34:24.344"/>
    <p1510:client id="{FAAC9198-F392-48EA-8735-7851807FD1B0}" v="604" dt="2021-09-06T05:31:18.1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iro Sebastian Serrano Espinoza" userId="S::rsserran@espol.edu.ec::fa8f58bd-b336-4d51-8e8c-fbb319ae9acc" providerId="AD" clId="Web-{12A28153-C315-4631-BA6B-290ECCE5D1CB}"/>
    <pc:docChg chg="modSld">
      <pc:chgData name="Ramiro Sebastian Serrano Espinoza" userId="S::rsserran@espol.edu.ec::fa8f58bd-b336-4d51-8e8c-fbb319ae9acc" providerId="AD" clId="Web-{12A28153-C315-4631-BA6B-290ECCE5D1CB}" dt="2021-09-06T05:29:37.178" v="8" actId="1076"/>
      <pc:docMkLst>
        <pc:docMk/>
      </pc:docMkLst>
      <pc:sldChg chg="addSp delSp modSp">
        <pc:chgData name="Ramiro Sebastian Serrano Espinoza" userId="S::rsserran@espol.edu.ec::fa8f58bd-b336-4d51-8e8c-fbb319ae9acc" providerId="AD" clId="Web-{12A28153-C315-4631-BA6B-290ECCE5D1CB}" dt="2021-09-06T05:29:37.178" v="8" actId="1076"/>
        <pc:sldMkLst>
          <pc:docMk/>
          <pc:sldMk cId="1136435374" sldId="258"/>
        </pc:sldMkLst>
        <pc:spChg chg="mod">
          <ac:chgData name="Ramiro Sebastian Serrano Espinoza" userId="S::rsserran@espol.edu.ec::fa8f58bd-b336-4d51-8e8c-fbb319ae9acc" providerId="AD" clId="Web-{12A28153-C315-4631-BA6B-290ECCE5D1CB}" dt="2021-09-06T05:29:24.693" v="4" actId="1076"/>
          <ac:spMkLst>
            <pc:docMk/>
            <pc:sldMk cId="1136435374" sldId="258"/>
            <ac:spMk id="2" creationId="{1B01255D-F2EE-405A-99AD-AEC1688FF20E}"/>
          </ac:spMkLst>
        </pc:spChg>
        <pc:spChg chg="del">
          <ac:chgData name="Ramiro Sebastian Serrano Espinoza" userId="S::rsserran@espol.edu.ec::fa8f58bd-b336-4d51-8e8c-fbb319ae9acc" providerId="AD" clId="Web-{12A28153-C315-4631-BA6B-290ECCE5D1CB}" dt="2021-09-06T05:29:09.286" v="0"/>
          <ac:spMkLst>
            <pc:docMk/>
            <pc:sldMk cId="1136435374" sldId="258"/>
            <ac:spMk id="20" creationId="{97C478F1-26B5-44C9-823B-523B85B112F6}"/>
          </ac:spMkLst>
        </pc:spChg>
        <pc:spChg chg="del">
          <ac:chgData name="Ramiro Sebastian Serrano Espinoza" userId="S::rsserran@espol.edu.ec::fa8f58bd-b336-4d51-8e8c-fbb319ae9acc" providerId="AD" clId="Web-{12A28153-C315-4631-BA6B-290ECCE5D1CB}" dt="2021-09-06T05:29:09.286" v="0"/>
          <ac:spMkLst>
            <pc:docMk/>
            <pc:sldMk cId="1136435374" sldId="258"/>
            <ac:spMk id="22" creationId="{8337CC61-9E93-4D80-9F1C-12CE9A0C07F6}"/>
          </ac:spMkLst>
        </pc:spChg>
        <pc:spChg chg="add">
          <ac:chgData name="Ramiro Sebastian Serrano Espinoza" userId="S::rsserran@espol.edu.ec::fa8f58bd-b336-4d51-8e8c-fbb319ae9acc" providerId="AD" clId="Web-{12A28153-C315-4631-BA6B-290ECCE5D1CB}" dt="2021-09-06T05:29:09.286" v="0"/>
          <ac:spMkLst>
            <pc:docMk/>
            <pc:sldMk cId="1136435374" sldId="258"/>
            <ac:spMk id="27" creationId="{61FB7DE9-F562-4290-99B7-8C2189D61165}"/>
          </ac:spMkLst>
        </pc:spChg>
        <pc:spChg chg="add">
          <ac:chgData name="Ramiro Sebastian Serrano Espinoza" userId="S::rsserran@espol.edu.ec::fa8f58bd-b336-4d51-8e8c-fbb319ae9acc" providerId="AD" clId="Web-{12A28153-C315-4631-BA6B-290ECCE5D1CB}" dt="2021-09-06T05:29:09.286" v="0"/>
          <ac:spMkLst>
            <pc:docMk/>
            <pc:sldMk cId="1136435374" sldId="258"/>
            <ac:spMk id="29" creationId="{8337CC61-9E93-4D80-9F1C-12CE9A0C07F6}"/>
          </ac:spMkLst>
        </pc:spChg>
        <pc:spChg chg="add">
          <ac:chgData name="Ramiro Sebastian Serrano Espinoza" userId="S::rsserran@espol.edu.ec::fa8f58bd-b336-4d51-8e8c-fbb319ae9acc" providerId="AD" clId="Web-{12A28153-C315-4631-BA6B-290ECCE5D1CB}" dt="2021-09-06T05:29:09.286" v="0"/>
          <ac:spMkLst>
            <pc:docMk/>
            <pc:sldMk cId="1136435374" sldId="258"/>
            <ac:spMk id="31" creationId="{B354F8A8-7D5A-4944-8B6C-36BBF5C0FAFB}"/>
          </ac:spMkLst>
        </pc:spChg>
        <pc:picChg chg="mod">
          <ac:chgData name="Ramiro Sebastian Serrano Espinoza" userId="S::rsserran@espol.edu.ec::fa8f58bd-b336-4d51-8e8c-fbb319ae9acc" providerId="AD" clId="Web-{12A28153-C315-4631-BA6B-290ECCE5D1CB}" dt="2021-09-06T05:29:37.178" v="8" actId="1076"/>
          <ac:picMkLst>
            <pc:docMk/>
            <pc:sldMk cId="1136435374" sldId="258"/>
            <ac:picMk id="6" creationId="{DBAD7240-744E-493E-A927-9C89C54A39FF}"/>
          </ac:picMkLst>
        </pc:picChg>
      </pc:sldChg>
    </pc:docChg>
  </pc:docChgLst>
  <pc:docChgLst>
    <pc:chgData name="Nathaly Maria Indacochea Villamar" userId="S::nindacoc@espol.edu.ec::63f07de8-39a4-4741-8223-64bed2ea72e6" providerId="AD" clId="Web-{FAAC9198-F392-48EA-8735-7851807FD1B0}"/>
    <pc:docChg chg="addSld modSld sldOrd">
      <pc:chgData name="Nathaly Maria Indacochea Villamar" userId="S::nindacoc@espol.edu.ec::63f07de8-39a4-4741-8223-64bed2ea72e6" providerId="AD" clId="Web-{FAAC9198-F392-48EA-8735-7851807FD1B0}" dt="2021-09-06T05:28:38.223" v="322" actId="20577"/>
      <pc:docMkLst>
        <pc:docMk/>
      </pc:docMkLst>
      <pc:sldChg chg="addSp delSp modSp">
        <pc:chgData name="Nathaly Maria Indacochea Villamar" userId="S::nindacoc@espol.edu.ec::63f07de8-39a4-4741-8223-64bed2ea72e6" providerId="AD" clId="Web-{FAAC9198-F392-48EA-8735-7851807FD1B0}" dt="2021-09-06T05:26:23.219" v="307"/>
        <pc:sldMkLst>
          <pc:docMk/>
          <pc:sldMk cId="3609418484" sldId="257"/>
        </pc:sldMkLst>
        <pc:spChg chg="mod">
          <ac:chgData name="Nathaly Maria Indacochea Villamar" userId="S::nindacoc@espol.edu.ec::63f07de8-39a4-4741-8223-64bed2ea72e6" providerId="AD" clId="Web-{FAAC9198-F392-48EA-8735-7851807FD1B0}" dt="2021-09-06T05:18:52.800" v="300" actId="20577"/>
          <ac:spMkLst>
            <pc:docMk/>
            <pc:sldMk cId="3609418484" sldId="257"/>
            <ac:spMk id="3" creationId="{A52E37E3-9E6E-43A1-83A4-51D75788D0CA}"/>
          </ac:spMkLst>
        </pc:spChg>
        <pc:picChg chg="add del mod">
          <ac:chgData name="Nathaly Maria Indacochea Villamar" userId="S::nindacoc@espol.edu.ec::63f07de8-39a4-4741-8223-64bed2ea72e6" providerId="AD" clId="Web-{FAAC9198-F392-48EA-8735-7851807FD1B0}" dt="2021-09-06T05:26:23.219" v="307"/>
          <ac:picMkLst>
            <pc:docMk/>
            <pc:sldMk cId="3609418484" sldId="257"/>
            <ac:picMk id="4" creationId="{FEF3FF4C-03AF-4967-8B4D-6A151B91870B}"/>
          </ac:picMkLst>
        </pc:picChg>
      </pc:sldChg>
      <pc:sldChg chg="delSp">
        <pc:chgData name="Nathaly Maria Indacochea Villamar" userId="S::nindacoc@espol.edu.ec::63f07de8-39a4-4741-8223-64bed2ea72e6" providerId="AD" clId="Web-{FAAC9198-F392-48EA-8735-7851807FD1B0}" dt="2021-09-06T05:05:12.448" v="299"/>
        <pc:sldMkLst>
          <pc:docMk/>
          <pc:sldMk cId="1833696471" sldId="259"/>
        </pc:sldMkLst>
        <pc:spChg chg="del">
          <ac:chgData name="Nathaly Maria Indacochea Villamar" userId="S::nindacoc@espol.edu.ec::63f07de8-39a4-4741-8223-64bed2ea72e6" providerId="AD" clId="Web-{FAAC9198-F392-48EA-8735-7851807FD1B0}" dt="2021-09-06T05:05:12.448" v="299"/>
          <ac:spMkLst>
            <pc:docMk/>
            <pc:sldMk cId="1833696471" sldId="259"/>
            <ac:spMk id="18" creationId="{7EA663CE-6F98-4F8B-9F5B-AD88E7CC969A}"/>
          </ac:spMkLst>
        </pc:spChg>
      </pc:sldChg>
      <pc:sldChg chg="modSp">
        <pc:chgData name="Nathaly Maria Indacochea Villamar" userId="S::nindacoc@espol.edu.ec::63f07de8-39a4-4741-8223-64bed2ea72e6" providerId="AD" clId="Web-{FAAC9198-F392-48EA-8735-7851807FD1B0}" dt="2021-09-06T05:28:38.223" v="322" actId="20577"/>
        <pc:sldMkLst>
          <pc:docMk/>
          <pc:sldMk cId="1608101860" sldId="261"/>
        </pc:sldMkLst>
        <pc:spChg chg="mod">
          <ac:chgData name="Nathaly Maria Indacochea Villamar" userId="S::nindacoc@espol.edu.ec::63f07de8-39a4-4741-8223-64bed2ea72e6" providerId="AD" clId="Web-{FAAC9198-F392-48EA-8735-7851807FD1B0}" dt="2021-09-06T05:28:38.223" v="322" actId="20577"/>
          <ac:spMkLst>
            <pc:docMk/>
            <pc:sldMk cId="1608101860" sldId="261"/>
            <ac:spMk id="3" creationId="{A52E37E3-9E6E-43A1-83A4-51D75788D0CA}"/>
          </ac:spMkLst>
        </pc:spChg>
      </pc:sldChg>
      <pc:sldChg chg="addSp delSp modSp add ord replId">
        <pc:chgData name="Nathaly Maria Indacochea Villamar" userId="S::nindacoc@espol.edu.ec::63f07de8-39a4-4741-8223-64bed2ea72e6" providerId="AD" clId="Web-{FAAC9198-F392-48EA-8735-7851807FD1B0}" dt="2021-09-06T05:00:18.768" v="297" actId="20577"/>
        <pc:sldMkLst>
          <pc:docMk/>
          <pc:sldMk cId="2829270076" sldId="262"/>
        </pc:sldMkLst>
        <pc:spChg chg="mod">
          <ac:chgData name="Nathaly Maria Indacochea Villamar" userId="S::nindacoc@espol.edu.ec::63f07de8-39a4-4741-8223-64bed2ea72e6" providerId="AD" clId="Web-{FAAC9198-F392-48EA-8735-7851807FD1B0}" dt="2021-09-06T05:00:18.768" v="297" actId="20577"/>
          <ac:spMkLst>
            <pc:docMk/>
            <pc:sldMk cId="2829270076" sldId="262"/>
            <ac:spMk id="2" creationId="{1B01255D-F2EE-405A-99AD-AEC1688FF20E}"/>
          </ac:spMkLst>
        </pc:spChg>
        <pc:spChg chg="add del mod">
          <ac:chgData name="Nathaly Maria Indacochea Villamar" userId="S::nindacoc@espol.edu.ec::63f07de8-39a4-4741-8223-64bed2ea72e6" providerId="AD" clId="Web-{FAAC9198-F392-48EA-8735-7851807FD1B0}" dt="2021-09-06T04:25:29.904" v="12"/>
          <ac:spMkLst>
            <pc:docMk/>
            <pc:sldMk cId="2829270076" sldId="262"/>
            <ac:spMk id="4" creationId="{86C9782E-B470-4D4B-A57B-45A259644E9E}"/>
          </ac:spMkLst>
        </pc:spChg>
        <pc:spChg chg="add mod">
          <ac:chgData name="Nathaly Maria Indacochea Villamar" userId="S::nindacoc@espol.edu.ec::63f07de8-39a4-4741-8223-64bed2ea72e6" providerId="AD" clId="Web-{FAAC9198-F392-48EA-8735-7851807FD1B0}" dt="2021-09-06T04:29:54.526" v="294" actId="20577"/>
          <ac:spMkLst>
            <pc:docMk/>
            <pc:sldMk cId="2829270076" sldId="262"/>
            <ac:spMk id="8" creationId="{102291E8-83F6-489C-A008-FDCD54583FD7}"/>
          </ac:spMkLst>
        </pc:spChg>
        <pc:spChg chg="add mod">
          <ac:chgData name="Nathaly Maria Indacochea Villamar" userId="S::nindacoc@espol.edu.ec::63f07de8-39a4-4741-8223-64bed2ea72e6" providerId="AD" clId="Web-{FAAC9198-F392-48EA-8735-7851807FD1B0}" dt="2021-09-06T04:29:28.243" v="281" actId="20577"/>
          <ac:spMkLst>
            <pc:docMk/>
            <pc:sldMk cId="2829270076" sldId="262"/>
            <ac:spMk id="9" creationId="{0CEE3EEC-3341-4711-AAC8-F6E6482532DE}"/>
          </ac:spMkLst>
        </pc:spChg>
        <pc:spChg chg="add mod">
          <ac:chgData name="Nathaly Maria Indacochea Villamar" userId="S::nindacoc@espol.edu.ec::63f07de8-39a4-4741-8223-64bed2ea72e6" providerId="AD" clId="Web-{FAAC9198-F392-48EA-8735-7851807FD1B0}" dt="2021-09-06T04:30:03.714" v="296" actId="20577"/>
          <ac:spMkLst>
            <pc:docMk/>
            <pc:sldMk cId="2829270076" sldId="262"/>
            <ac:spMk id="10" creationId="{D7E0CC61-3106-4CC6-B13D-78241FF8B4CE}"/>
          </ac:spMkLst>
        </pc:spChg>
        <pc:spChg chg="del">
          <ac:chgData name="Nathaly Maria Indacochea Villamar" userId="S::nindacoc@espol.edu.ec::63f07de8-39a4-4741-8223-64bed2ea72e6" providerId="AD" clId="Web-{FAAC9198-F392-48EA-8735-7851807FD1B0}" dt="2021-09-06T04:25:32.513" v="13"/>
          <ac:spMkLst>
            <pc:docMk/>
            <pc:sldMk cId="2829270076" sldId="262"/>
            <ac:spMk id="12" creationId="{97C478F1-26B5-44C9-823B-523B85B112F6}"/>
          </ac:spMkLst>
        </pc:spChg>
        <pc:spChg chg="del">
          <ac:chgData name="Nathaly Maria Indacochea Villamar" userId="S::nindacoc@espol.edu.ec::63f07de8-39a4-4741-8223-64bed2ea72e6" providerId="AD" clId="Web-{FAAC9198-F392-48EA-8735-7851807FD1B0}" dt="2021-09-06T04:25:32.513" v="13"/>
          <ac:spMkLst>
            <pc:docMk/>
            <pc:sldMk cId="2829270076" sldId="262"/>
            <ac:spMk id="14" creationId="{8337CC61-9E93-4D80-9F1C-12CE9A0C07F6}"/>
          </ac:spMkLst>
        </pc:spChg>
        <pc:spChg chg="add mod">
          <ac:chgData name="Nathaly Maria Indacochea Villamar" userId="S::nindacoc@espol.edu.ec::63f07de8-39a4-4741-8223-64bed2ea72e6" providerId="AD" clId="Web-{FAAC9198-F392-48EA-8735-7851807FD1B0}" dt="2021-09-06T04:29:58.557" v="295" actId="20577"/>
          <ac:spMkLst>
            <pc:docMk/>
            <pc:sldMk cId="2829270076" sldId="262"/>
            <ac:spMk id="15" creationId="{20CADFE8-9437-4540-8FA8-2275F4917AA2}"/>
          </ac:spMkLst>
        </pc:spChg>
        <pc:spChg chg="add">
          <ac:chgData name="Nathaly Maria Indacochea Villamar" userId="S::nindacoc@espol.edu.ec::63f07de8-39a4-4741-8223-64bed2ea72e6" providerId="AD" clId="Web-{FAAC9198-F392-48EA-8735-7851807FD1B0}" dt="2021-09-06T04:25:32.513" v="13"/>
          <ac:spMkLst>
            <pc:docMk/>
            <pc:sldMk cId="2829270076" sldId="262"/>
            <ac:spMk id="19" creationId="{97C478F1-26B5-44C9-823B-523B85B112F6}"/>
          </ac:spMkLst>
        </pc:spChg>
        <pc:spChg chg="add">
          <ac:chgData name="Nathaly Maria Indacochea Villamar" userId="S::nindacoc@espol.edu.ec::63f07de8-39a4-4741-8223-64bed2ea72e6" providerId="AD" clId="Web-{FAAC9198-F392-48EA-8735-7851807FD1B0}" dt="2021-09-06T04:25:32.513" v="13"/>
          <ac:spMkLst>
            <pc:docMk/>
            <pc:sldMk cId="2829270076" sldId="262"/>
            <ac:spMk id="21" creationId="{8337CC61-9E93-4D80-9F1C-12CE9A0C07F6}"/>
          </ac:spMkLst>
        </pc:spChg>
        <pc:picChg chg="del">
          <ac:chgData name="Nathaly Maria Indacochea Villamar" userId="S::nindacoc@espol.edu.ec::63f07de8-39a4-4741-8223-64bed2ea72e6" providerId="AD" clId="Web-{FAAC9198-F392-48EA-8735-7851807FD1B0}" dt="2021-09-06T04:24:49.903" v="11"/>
          <ac:picMkLst>
            <pc:docMk/>
            <pc:sldMk cId="2829270076" sldId="262"/>
            <ac:picMk id="5" creationId="{922D174E-AE73-4D75-A6F7-751814198738}"/>
          </ac:picMkLst>
        </pc:picChg>
        <pc:picChg chg="add mod ord">
          <ac:chgData name="Nathaly Maria Indacochea Villamar" userId="S::nindacoc@espol.edu.ec::63f07de8-39a4-4741-8223-64bed2ea72e6" providerId="AD" clId="Web-{FAAC9198-F392-48EA-8735-7851807FD1B0}" dt="2021-09-06T04:25:32.513" v="13"/>
          <ac:picMkLst>
            <pc:docMk/>
            <pc:sldMk cId="2829270076" sldId="262"/>
            <ac:picMk id="6" creationId="{99670E36-0D00-4092-86CF-AE178C2D7C1E}"/>
          </ac:picMkLst>
        </pc:picChg>
        <pc:picChg chg="add del mod">
          <ac:chgData name="Nathaly Maria Indacochea Villamar" userId="S::nindacoc@espol.edu.ec::63f07de8-39a4-4741-8223-64bed2ea72e6" providerId="AD" clId="Web-{FAAC9198-F392-48EA-8735-7851807FD1B0}" dt="2021-09-06T04:25:57.764" v="15"/>
          <ac:picMkLst>
            <pc:docMk/>
            <pc:sldMk cId="2829270076" sldId="262"/>
            <ac:picMk id="7" creationId="{79335E4F-5AEE-4528-91AE-91565EC87BA6}"/>
          </ac:picMkLst>
        </pc:picChg>
      </pc:sldChg>
    </pc:docChg>
  </pc:docChgLst>
  <pc:docChgLst>
    <pc:chgData name="Ramiro Sebastian Serrano Espinoza" userId="S::rsserran@espol.edu.ec::fa8f58bd-b336-4d51-8e8c-fbb319ae9acc" providerId="AD" clId="Web-{8C342122-46D5-4E7A-81E7-8A1C09E73C56}"/>
    <pc:docChg chg="modSld">
      <pc:chgData name="Ramiro Sebastian Serrano Espinoza" userId="S::rsserran@espol.edu.ec::fa8f58bd-b336-4d51-8e8c-fbb319ae9acc" providerId="AD" clId="Web-{8C342122-46D5-4E7A-81E7-8A1C09E73C56}" dt="2021-09-06T05:05:22.520" v="0" actId="14100"/>
      <pc:docMkLst>
        <pc:docMk/>
      </pc:docMkLst>
      <pc:sldChg chg="modSp">
        <pc:chgData name="Ramiro Sebastian Serrano Espinoza" userId="S::rsserran@espol.edu.ec::fa8f58bd-b336-4d51-8e8c-fbb319ae9acc" providerId="AD" clId="Web-{8C342122-46D5-4E7A-81E7-8A1C09E73C56}" dt="2021-09-06T05:05:22.520" v="0" actId="14100"/>
        <pc:sldMkLst>
          <pc:docMk/>
          <pc:sldMk cId="1833696471" sldId="259"/>
        </pc:sldMkLst>
        <pc:picChg chg="mod">
          <ac:chgData name="Ramiro Sebastian Serrano Espinoza" userId="S::rsserran@espol.edu.ec::fa8f58bd-b336-4d51-8e8c-fbb319ae9acc" providerId="AD" clId="Web-{8C342122-46D5-4E7A-81E7-8A1C09E73C56}" dt="2021-09-06T05:05:22.520" v="0" actId="14100"/>
          <ac:picMkLst>
            <pc:docMk/>
            <pc:sldMk cId="1833696471" sldId="259"/>
            <ac:picMk id="4" creationId="{5DBCF37F-2DAE-4800-8CA5-DEBDA7DB3C66}"/>
          </ac:picMkLst>
        </pc:picChg>
      </pc:sldChg>
    </pc:docChg>
  </pc:docChgLst>
  <pc:docChgLst>
    <pc:chgData name="Ramiro Sebastian Serrano Espinoza" userId="S::rsserran@espol.edu.ec::fa8f58bd-b336-4d51-8e8c-fbb319ae9acc" providerId="AD" clId="Web-{53E0B9CF-3FC0-42BD-B206-C6118C20C321}"/>
    <pc:docChg chg="modSld">
      <pc:chgData name="Ramiro Sebastian Serrano Espinoza" userId="S::rsserran@espol.edu.ec::fa8f58bd-b336-4d51-8e8c-fbb319ae9acc" providerId="AD" clId="Web-{53E0B9CF-3FC0-42BD-B206-C6118C20C321}" dt="2021-09-06T04:07:02.705" v="183" actId="1076"/>
      <pc:docMkLst>
        <pc:docMk/>
      </pc:docMkLst>
      <pc:sldChg chg="modSp">
        <pc:chgData name="Ramiro Sebastian Serrano Espinoza" userId="S::rsserran@espol.edu.ec::fa8f58bd-b336-4d51-8e8c-fbb319ae9acc" providerId="AD" clId="Web-{53E0B9CF-3FC0-42BD-B206-C6118C20C321}" dt="2021-09-06T03:56:27.920" v="173" actId="14100"/>
        <pc:sldMkLst>
          <pc:docMk/>
          <pc:sldMk cId="1971142108" sldId="256"/>
        </pc:sldMkLst>
        <pc:spChg chg="mod">
          <ac:chgData name="Ramiro Sebastian Serrano Espinoza" userId="S::rsserran@espol.edu.ec::fa8f58bd-b336-4d51-8e8c-fbb319ae9acc" providerId="AD" clId="Web-{53E0B9CF-3FC0-42BD-B206-C6118C20C321}" dt="2021-09-06T03:54:25.448" v="68" actId="14100"/>
          <ac:spMkLst>
            <pc:docMk/>
            <pc:sldMk cId="1971142108" sldId="256"/>
            <ac:spMk id="2" creationId="{B1B60CBC-D31E-43F9-9187-ABD73417589E}"/>
          </ac:spMkLst>
        </pc:spChg>
        <pc:spChg chg="mod">
          <ac:chgData name="Ramiro Sebastian Serrano Espinoza" userId="S::rsserran@espol.edu.ec::fa8f58bd-b336-4d51-8e8c-fbb319ae9acc" providerId="AD" clId="Web-{53E0B9CF-3FC0-42BD-B206-C6118C20C321}" dt="2021-09-06T03:56:27.920" v="173" actId="14100"/>
          <ac:spMkLst>
            <pc:docMk/>
            <pc:sldMk cId="1971142108" sldId="256"/>
            <ac:spMk id="3" creationId="{6679E2F0-D861-4BE1-B547-246D1C624350}"/>
          </ac:spMkLst>
        </pc:spChg>
        <pc:picChg chg="mod">
          <ac:chgData name="Ramiro Sebastian Serrano Espinoza" userId="S::rsserran@espol.edu.ec::fa8f58bd-b336-4d51-8e8c-fbb319ae9acc" providerId="AD" clId="Web-{53E0B9CF-3FC0-42BD-B206-C6118C20C321}" dt="2021-09-06T03:54:18.666" v="66" actId="14100"/>
          <ac:picMkLst>
            <pc:docMk/>
            <pc:sldMk cId="1971142108" sldId="256"/>
            <ac:picMk id="4" creationId="{D334DEC5-6CDF-495B-983F-7312DB9CDF18}"/>
          </ac:picMkLst>
        </pc:picChg>
      </pc:sldChg>
      <pc:sldChg chg="addSp delSp modSp">
        <pc:chgData name="Ramiro Sebastian Serrano Espinoza" userId="S::rsserran@espol.edu.ec::fa8f58bd-b336-4d51-8e8c-fbb319ae9acc" providerId="AD" clId="Web-{53E0B9CF-3FC0-42BD-B206-C6118C20C321}" dt="2021-09-06T04:06:13.782" v="176"/>
        <pc:sldMkLst>
          <pc:docMk/>
          <pc:sldMk cId="1136435374" sldId="258"/>
        </pc:sldMkLst>
        <pc:spChg chg="mod">
          <ac:chgData name="Ramiro Sebastian Serrano Espinoza" userId="S::rsserran@espol.edu.ec::fa8f58bd-b336-4d51-8e8c-fbb319ae9acc" providerId="AD" clId="Web-{53E0B9CF-3FC0-42BD-B206-C6118C20C321}" dt="2021-09-06T04:06:13.782" v="176"/>
          <ac:spMkLst>
            <pc:docMk/>
            <pc:sldMk cId="1136435374" sldId="258"/>
            <ac:spMk id="2" creationId="{1B01255D-F2EE-405A-99AD-AEC1688FF20E}"/>
          </ac:spMkLst>
        </pc:spChg>
        <pc:spChg chg="del">
          <ac:chgData name="Ramiro Sebastian Serrano Espinoza" userId="S::rsserran@espol.edu.ec::fa8f58bd-b336-4d51-8e8c-fbb319ae9acc" providerId="AD" clId="Web-{53E0B9CF-3FC0-42BD-B206-C6118C20C321}" dt="2021-09-06T04:06:13.782" v="176"/>
          <ac:spMkLst>
            <pc:docMk/>
            <pc:sldMk cId="1136435374" sldId="258"/>
            <ac:spMk id="6" creationId="{FE159530-DCF3-4A55-A165-60D619F192F0}"/>
          </ac:spMkLst>
        </pc:spChg>
        <pc:spChg chg="del">
          <ac:chgData name="Ramiro Sebastian Serrano Espinoza" userId="S::rsserran@espol.edu.ec::fa8f58bd-b336-4d51-8e8c-fbb319ae9acc" providerId="AD" clId="Web-{53E0B9CF-3FC0-42BD-B206-C6118C20C321}" dt="2021-09-06T04:06:13.782" v="176"/>
          <ac:spMkLst>
            <pc:docMk/>
            <pc:sldMk cId="1136435374" sldId="258"/>
            <ac:spMk id="7" creationId="{8A7C3535-4FB5-4E5B-BDFE-FA61877AF1A9}"/>
          </ac:spMkLst>
        </pc:spChg>
        <pc:spChg chg="del">
          <ac:chgData name="Ramiro Sebastian Serrano Espinoza" userId="S::rsserran@espol.edu.ec::fa8f58bd-b336-4d51-8e8c-fbb319ae9acc" providerId="AD" clId="Web-{53E0B9CF-3FC0-42BD-B206-C6118C20C321}" dt="2021-09-06T04:06:10.672" v="174"/>
          <ac:spMkLst>
            <pc:docMk/>
            <pc:sldMk cId="1136435374" sldId="258"/>
            <ac:spMk id="9" creationId="{485BC0A0-62CC-4912-A5B1-F412D93F3F72}"/>
          </ac:spMkLst>
        </pc:spChg>
        <pc:spChg chg="add">
          <ac:chgData name="Ramiro Sebastian Serrano Espinoza" userId="S::rsserran@espol.edu.ec::fa8f58bd-b336-4d51-8e8c-fbb319ae9acc" providerId="AD" clId="Web-{53E0B9CF-3FC0-42BD-B206-C6118C20C321}" dt="2021-09-06T04:06:13.782" v="176"/>
          <ac:spMkLst>
            <pc:docMk/>
            <pc:sldMk cId="1136435374" sldId="258"/>
            <ac:spMk id="12" creationId="{97C478F1-26B5-44C9-823B-523B85B112F6}"/>
          </ac:spMkLst>
        </pc:spChg>
        <pc:spChg chg="add">
          <ac:chgData name="Ramiro Sebastian Serrano Espinoza" userId="S::rsserran@espol.edu.ec::fa8f58bd-b336-4d51-8e8c-fbb319ae9acc" providerId="AD" clId="Web-{53E0B9CF-3FC0-42BD-B206-C6118C20C321}" dt="2021-09-06T04:06:13.782" v="176"/>
          <ac:spMkLst>
            <pc:docMk/>
            <pc:sldMk cId="1136435374" sldId="258"/>
            <ac:spMk id="14" creationId="{8337CC61-9E93-4D80-9F1C-12CE9A0C07F6}"/>
          </ac:spMkLst>
        </pc:spChg>
        <pc:picChg chg="add mod ord">
          <ac:chgData name="Ramiro Sebastian Serrano Espinoza" userId="S::rsserran@espol.edu.ec::fa8f58bd-b336-4d51-8e8c-fbb319ae9acc" providerId="AD" clId="Web-{53E0B9CF-3FC0-42BD-B206-C6118C20C321}" dt="2021-09-06T04:06:13.782" v="176"/>
          <ac:picMkLst>
            <pc:docMk/>
            <pc:sldMk cId="1136435374" sldId="258"/>
            <ac:picMk id="5" creationId="{922D174E-AE73-4D75-A6F7-751814198738}"/>
          </ac:picMkLst>
        </pc:picChg>
      </pc:sldChg>
      <pc:sldChg chg="addSp delSp modSp addAnim delAnim">
        <pc:chgData name="Ramiro Sebastian Serrano Espinoza" userId="S::rsserran@espol.edu.ec::fa8f58bd-b336-4d51-8e8c-fbb319ae9acc" providerId="AD" clId="Web-{53E0B9CF-3FC0-42BD-B206-C6118C20C321}" dt="2021-09-06T04:07:02.705" v="183" actId="1076"/>
        <pc:sldMkLst>
          <pc:docMk/>
          <pc:sldMk cId="3238319383" sldId="260"/>
        </pc:sldMkLst>
        <pc:spChg chg="mod ord">
          <ac:chgData name="Ramiro Sebastian Serrano Espinoza" userId="S::rsserran@espol.edu.ec::fa8f58bd-b336-4d51-8e8c-fbb319ae9acc" providerId="AD" clId="Web-{53E0B9CF-3FC0-42BD-B206-C6118C20C321}" dt="2021-09-06T04:07:02.705" v="183" actId="1076"/>
          <ac:spMkLst>
            <pc:docMk/>
            <pc:sldMk cId="3238319383" sldId="260"/>
            <ac:spMk id="2" creationId="{C6013371-F4C9-48E2-AAF0-37CBF057F502}"/>
          </ac:spMkLst>
        </pc:spChg>
        <pc:spChg chg="add del">
          <ac:chgData name="Ramiro Sebastian Serrano Espinoza" userId="S::rsserran@espol.edu.ec::fa8f58bd-b336-4d51-8e8c-fbb319ae9acc" providerId="AD" clId="Web-{53E0B9CF-3FC0-42BD-B206-C6118C20C321}" dt="2021-09-06T04:06:51.580" v="182"/>
          <ac:spMkLst>
            <pc:docMk/>
            <pc:sldMk cId="3238319383" sldId="260"/>
            <ac:spMk id="22" creationId="{D6753ACD-8389-4A4D-8E6D-14DCDB250C92}"/>
          </ac:spMkLst>
        </pc:spChg>
        <pc:spChg chg="add del">
          <ac:chgData name="Ramiro Sebastian Serrano Espinoza" userId="S::rsserran@espol.edu.ec::fa8f58bd-b336-4d51-8e8c-fbb319ae9acc" providerId="AD" clId="Web-{53E0B9CF-3FC0-42BD-B206-C6118C20C321}" dt="2021-09-06T04:06:51.580" v="182"/>
          <ac:spMkLst>
            <pc:docMk/>
            <pc:sldMk cId="3238319383" sldId="260"/>
            <ac:spMk id="23" creationId="{8A7C3535-4FB5-4E5B-BDFE-FA61877AF1A9}"/>
          </ac:spMkLst>
        </pc:spChg>
        <pc:spChg chg="add del">
          <ac:chgData name="Ramiro Sebastian Serrano Espinoza" userId="S::rsserran@espol.edu.ec::fa8f58bd-b336-4d51-8e8c-fbb319ae9acc" providerId="AD" clId="Web-{53E0B9CF-3FC0-42BD-B206-C6118C20C321}" dt="2021-09-06T04:06:51.580" v="181"/>
          <ac:spMkLst>
            <pc:docMk/>
            <pc:sldMk cId="3238319383" sldId="260"/>
            <ac:spMk id="25" creationId="{9E433CB3-EAB2-4842-A1DD-7BC051B55670}"/>
          </ac:spMkLst>
        </pc:spChg>
        <pc:spChg chg="add del">
          <ac:chgData name="Ramiro Sebastian Serrano Espinoza" userId="S::rsserran@espol.edu.ec::fa8f58bd-b336-4d51-8e8c-fbb319ae9acc" providerId="AD" clId="Web-{53E0B9CF-3FC0-42BD-B206-C6118C20C321}" dt="2021-09-06T04:06:51.580" v="181"/>
          <ac:spMkLst>
            <pc:docMk/>
            <pc:sldMk cId="3238319383" sldId="260"/>
            <ac:spMk id="26" creationId="{6FAF9F3F-2AF9-4108-A33C-05E0835A98AF}"/>
          </ac:spMkLst>
        </pc:spChg>
        <pc:spChg chg="add del">
          <ac:chgData name="Ramiro Sebastian Serrano Espinoza" userId="S::rsserran@espol.edu.ec::fa8f58bd-b336-4d51-8e8c-fbb319ae9acc" providerId="AD" clId="Web-{53E0B9CF-3FC0-42BD-B206-C6118C20C321}" dt="2021-09-06T04:06:51.580" v="181"/>
          <ac:spMkLst>
            <pc:docMk/>
            <pc:sldMk cId="3238319383" sldId="260"/>
            <ac:spMk id="27" creationId="{F776B0B4-EBCF-4292-BACF-A789A13BBF20}"/>
          </ac:spMkLst>
        </pc:spChg>
        <pc:spChg chg="add">
          <ac:chgData name="Ramiro Sebastian Serrano Espinoza" userId="S::rsserran@espol.edu.ec::fa8f58bd-b336-4d51-8e8c-fbb319ae9acc" providerId="AD" clId="Web-{53E0B9CF-3FC0-42BD-B206-C6118C20C321}" dt="2021-09-06T04:06:51.580" v="182"/>
          <ac:spMkLst>
            <pc:docMk/>
            <pc:sldMk cId="3238319383" sldId="260"/>
            <ac:spMk id="29" creationId="{9E433CB3-EAB2-4842-A1DD-7BC051B55670}"/>
          </ac:spMkLst>
        </pc:spChg>
        <pc:spChg chg="add">
          <ac:chgData name="Ramiro Sebastian Serrano Espinoza" userId="S::rsserran@espol.edu.ec::fa8f58bd-b336-4d51-8e8c-fbb319ae9acc" providerId="AD" clId="Web-{53E0B9CF-3FC0-42BD-B206-C6118C20C321}" dt="2021-09-06T04:06:51.580" v="182"/>
          <ac:spMkLst>
            <pc:docMk/>
            <pc:sldMk cId="3238319383" sldId="260"/>
            <ac:spMk id="31" creationId="{A87376E7-9AC1-477E-9D52-27424009C1A1}"/>
          </ac:spMkLst>
        </pc:spChg>
        <pc:picChg chg="mod">
          <ac:chgData name="Ramiro Sebastian Serrano Espinoza" userId="S::rsserran@espol.edu.ec::fa8f58bd-b336-4d51-8e8c-fbb319ae9acc" providerId="AD" clId="Web-{53E0B9CF-3FC0-42BD-B206-C6118C20C321}" dt="2021-09-06T04:06:51.580" v="182"/>
          <ac:picMkLst>
            <pc:docMk/>
            <pc:sldMk cId="3238319383" sldId="260"/>
            <ac:picMk id="4" creationId="{E24251DE-72BD-444C-B7A7-7979DC20FCB1}"/>
          </ac:picMkLst>
        </pc:picChg>
      </pc:sldChg>
      <pc:sldChg chg="modSp">
        <pc:chgData name="Ramiro Sebastian Serrano Espinoza" userId="S::rsserran@espol.edu.ec::fa8f58bd-b336-4d51-8e8c-fbb319ae9acc" providerId="AD" clId="Web-{53E0B9CF-3FC0-42BD-B206-C6118C20C321}" dt="2021-09-06T03:52:35.742" v="5" actId="20577"/>
        <pc:sldMkLst>
          <pc:docMk/>
          <pc:sldMk cId="1608101860" sldId="261"/>
        </pc:sldMkLst>
        <pc:spChg chg="mod">
          <ac:chgData name="Ramiro Sebastian Serrano Espinoza" userId="S::rsserran@espol.edu.ec::fa8f58bd-b336-4d51-8e8c-fbb319ae9acc" providerId="AD" clId="Web-{53E0B9CF-3FC0-42BD-B206-C6118C20C321}" dt="2021-09-06T03:52:35.742" v="5" actId="20577"/>
          <ac:spMkLst>
            <pc:docMk/>
            <pc:sldMk cId="1608101860" sldId="261"/>
            <ac:spMk id="2" creationId="{C6013371-F4C9-48E2-AAF0-37CBF057F502}"/>
          </ac:spMkLst>
        </pc:spChg>
      </pc:sldChg>
    </pc:docChg>
  </pc:docChgLst>
  <pc:docChgLst>
    <pc:chgData name="Pedro Tyrone Pulecio Villalva" userId="S::ppulecio@espol.edu.ec::475c8a39-c1f3-4ebe-b525-58bb3b51e07f" providerId="AD" clId="Web-{EEE5F3FB-DEED-4303-BCA0-128C430D90AE}"/>
    <pc:docChg chg="modSld">
      <pc:chgData name="Pedro Tyrone Pulecio Villalva" userId="S::ppulecio@espol.edu.ec::475c8a39-c1f3-4ebe-b525-58bb3b51e07f" providerId="AD" clId="Web-{EEE5F3FB-DEED-4303-BCA0-128C430D90AE}" dt="2021-09-06T05:34:24.329" v="198" actId="20577"/>
      <pc:docMkLst>
        <pc:docMk/>
      </pc:docMkLst>
      <pc:sldChg chg="modSp">
        <pc:chgData name="Pedro Tyrone Pulecio Villalva" userId="S::ppulecio@espol.edu.ec::475c8a39-c1f3-4ebe-b525-58bb3b51e07f" providerId="AD" clId="Web-{EEE5F3FB-DEED-4303-BCA0-128C430D90AE}" dt="2021-09-06T05:34:24.329" v="198" actId="20577"/>
        <pc:sldMkLst>
          <pc:docMk/>
          <pc:sldMk cId="1608101860" sldId="261"/>
        </pc:sldMkLst>
        <pc:spChg chg="mod">
          <ac:chgData name="Pedro Tyrone Pulecio Villalva" userId="S::ppulecio@espol.edu.ec::475c8a39-c1f3-4ebe-b525-58bb3b51e07f" providerId="AD" clId="Web-{EEE5F3FB-DEED-4303-BCA0-128C430D90AE}" dt="2021-09-06T05:34:24.329" v="198" actId="20577"/>
          <ac:spMkLst>
            <pc:docMk/>
            <pc:sldMk cId="1608101860" sldId="261"/>
            <ac:spMk id="3" creationId="{A52E37E3-9E6E-43A1-83A4-51D75788D0CA}"/>
          </ac:spMkLst>
        </pc:spChg>
      </pc:sldChg>
    </pc:docChg>
  </pc:docChgLst>
  <pc:docChgLst>
    <pc:chgData name="Ramiro Sebastian Serrano Espinoza" userId="S::rsserran@espol.edu.ec::fa8f58bd-b336-4d51-8e8c-fbb319ae9acc" providerId="AD" clId="Web-{CFE9949C-35D7-4ABF-AE72-0A59826FCD5E}"/>
    <pc:docChg chg="addSld modSld">
      <pc:chgData name="Ramiro Sebastian Serrano Espinoza" userId="S::rsserran@espol.edu.ec::fa8f58bd-b336-4d51-8e8c-fbb319ae9acc" providerId="AD" clId="Web-{CFE9949C-35D7-4ABF-AE72-0A59826FCD5E}" dt="2021-09-06T03:39:54.300" v="13"/>
      <pc:docMkLst>
        <pc:docMk/>
      </pc:docMkLst>
      <pc:sldChg chg="modSp">
        <pc:chgData name="Ramiro Sebastian Serrano Espinoza" userId="S::rsserran@espol.edu.ec::fa8f58bd-b336-4d51-8e8c-fbb319ae9acc" providerId="AD" clId="Web-{CFE9949C-35D7-4ABF-AE72-0A59826FCD5E}" dt="2021-09-06T03:39:53.362" v="12" actId="20577"/>
        <pc:sldMkLst>
          <pc:docMk/>
          <pc:sldMk cId="3609418484" sldId="257"/>
        </pc:sldMkLst>
        <pc:spChg chg="mod">
          <ac:chgData name="Ramiro Sebastian Serrano Espinoza" userId="S::rsserran@espol.edu.ec::fa8f58bd-b336-4d51-8e8c-fbb319ae9acc" providerId="AD" clId="Web-{CFE9949C-35D7-4ABF-AE72-0A59826FCD5E}" dt="2021-09-06T03:39:53.362" v="12" actId="20577"/>
          <ac:spMkLst>
            <pc:docMk/>
            <pc:sldMk cId="3609418484" sldId="257"/>
            <ac:spMk id="2" creationId="{C6013371-F4C9-48E2-AAF0-37CBF057F502}"/>
          </ac:spMkLst>
        </pc:spChg>
      </pc:sldChg>
      <pc:sldChg chg="new">
        <pc:chgData name="Ramiro Sebastian Serrano Espinoza" userId="S::rsserran@espol.edu.ec::fa8f58bd-b336-4d51-8e8c-fbb319ae9acc" providerId="AD" clId="Web-{CFE9949C-35D7-4ABF-AE72-0A59826FCD5E}" dt="2021-09-06T03:39:54.300" v="13"/>
        <pc:sldMkLst>
          <pc:docMk/>
          <pc:sldMk cId="1136435374" sldId="258"/>
        </pc:sldMkLst>
      </pc:sldChg>
    </pc:docChg>
  </pc:docChgLst>
  <pc:docChgLst>
    <pc:chgData name="Gustavo Gerardo Castillo Cusme" userId="S::gusgcast@espol.edu.ec::abc72a3f-5d6a-452e-b86c-a31de27ac287" providerId="AD" clId="Web-{4B927BD9-BB8D-4BDA-83BC-82BCE729F86B}"/>
    <pc:docChg chg="modSld">
      <pc:chgData name="Gustavo Gerardo Castillo Cusme" userId="S::gusgcast@espol.edu.ec::abc72a3f-5d6a-452e-b86c-a31de27ac287" providerId="AD" clId="Web-{4B927BD9-BB8D-4BDA-83BC-82BCE729F86B}" dt="2021-09-06T05:37:58.827" v="7" actId="1076"/>
      <pc:docMkLst>
        <pc:docMk/>
      </pc:docMkLst>
      <pc:sldChg chg="addSp delSp modSp">
        <pc:chgData name="Gustavo Gerardo Castillo Cusme" userId="S::gusgcast@espol.edu.ec::abc72a3f-5d6a-452e-b86c-a31de27ac287" providerId="AD" clId="Web-{4B927BD9-BB8D-4BDA-83BC-82BCE729F86B}" dt="2021-09-06T05:07:40.389" v="6"/>
        <pc:sldMkLst>
          <pc:docMk/>
          <pc:sldMk cId="1136435374" sldId="258"/>
        </pc:sldMkLst>
        <pc:spChg chg="mod">
          <ac:chgData name="Gustavo Gerardo Castillo Cusme" userId="S::gusgcast@espol.edu.ec::abc72a3f-5d6a-452e-b86c-a31de27ac287" providerId="AD" clId="Web-{4B927BD9-BB8D-4BDA-83BC-82BCE729F86B}" dt="2021-09-06T05:07:40.373" v="5"/>
          <ac:spMkLst>
            <pc:docMk/>
            <pc:sldMk cId="1136435374" sldId="258"/>
            <ac:spMk id="2" creationId="{1B01255D-F2EE-405A-99AD-AEC1688FF20E}"/>
          </ac:spMkLst>
        </pc:spChg>
        <pc:spChg chg="add del mod">
          <ac:chgData name="Gustavo Gerardo Castillo Cusme" userId="S::gusgcast@espol.edu.ec::abc72a3f-5d6a-452e-b86c-a31de27ac287" providerId="AD" clId="Web-{4B927BD9-BB8D-4BDA-83BC-82BCE729F86B}" dt="2021-09-06T05:06:52.856" v="1"/>
          <ac:spMkLst>
            <pc:docMk/>
            <pc:sldMk cId="1136435374" sldId="258"/>
            <ac:spMk id="4" creationId="{55135E3A-41BF-4D52-B082-AF10D2FE2B71}"/>
          </ac:spMkLst>
        </pc:spChg>
        <pc:spChg chg="add del">
          <ac:chgData name="Gustavo Gerardo Castillo Cusme" userId="S::gusgcast@espol.edu.ec::abc72a3f-5d6a-452e-b86c-a31de27ac287" providerId="AD" clId="Web-{4B927BD9-BB8D-4BDA-83BC-82BCE729F86B}" dt="2021-09-06T05:07:40.389" v="6"/>
          <ac:spMkLst>
            <pc:docMk/>
            <pc:sldMk cId="1136435374" sldId="258"/>
            <ac:spMk id="12" creationId="{97C478F1-26B5-44C9-823B-523B85B112F6}"/>
          </ac:spMkLst>
        </pc:spChg>
        <pc:spChg chg="add del">
          <ac:chgData name="Gustavo Gerardo Castillo Cusme" userId="S::gusgcast@espol.edu.ec::abc72a3f-5d6a-452e-b86c-a31de27ac287" providerId="AD" clId="Web-{4B927BD9-BB8D-4BDA-83BC-82BCE729F86B}" dt="2021-09-06T05:07:40.389" v="6"/>
          <ac:spMkLst>
            <pc:docMk/>
            <pc:sldMk cId="1136435374" sldId="258"/>
            <ac:spMk id="14" creationId="{8337CC61-9E93-4D80-9F1C-12CE9A0C07F6}"/>
          </ac:spMkLst>
        </pc:spChg>
        <pc:spChg chg="add del">
          <ac:chgData name="Gustavo Gerardo Castillo Cusme" userId="S::gusgcast@espol.edu.ec::abc72a3f-5d6a-452e-b86c-a31de27ac287" providerId="AD" clId="Web-{4B927BD9-BB8D-4BDA-83BC-82BCE729F86B}" dt="2021-09-06T05:07:40.373" v="5"/>
          <ac:spMkLst>
            <pc:docMk/>
            <pc:sldMk cId="1136435374" sldId="258"/>
            <ac:spMk id="16" creationId="{8337CC61-9E93-4D80-9F1C-12CE9A0C07F6}"/>
          </ac:spMkLst>
        </pc:spChg>
        <pc:spChg chg="add del">
          <ac:chgData name="Gustavo Gerardo Castillo Cusme" userId="S::gusgcast@espol.edu.ec::abc72a3f-5d6a-452e-b86c-a31de27ac287" providerId="AD" clId="Web-{4B927BD9-BB8D-4BDA-83BC-82BCE729F86B}" dt="2021-09-06T05:07:40.373" v="5"/>
          <ac:spMkLst>
            <pc:docMk/>
            <pc:sldMk cId="1136435374" sldId="258"/>
            <ac:spMk id="17" creationId="{B354F8A8-7D5A-4944-8B6C-36BBF5C0FAFB}"/>
          </ac:spMkLst>
        </pc:spChg>
        <pc:spChg chg="add del">
          <ac:chgData name="Gustavo Gerardo Castillo Cusme" userId="S::gusgcast@espol.edu.ec::abc72a3f-5d6a-452e-b86c-a31de27ac287" providerId="AD" clId="Web-{4B927BD9-BB8D-4BDA-83BC-82BCE729F86B}" dt="2021-09-06T05:07:36.686" v="3"/>
          <ac:spMkLst>
            <pc:docMk/>
            <pc:sldMk cId="1136435374" sldId="258"/>
            <ac:spMk id="18" creationId="{012FB8DB-6E1E-482D-88B9-A34E5AE4C1BB}"/>
          </ac:spMkLst>
        </pc:spChg>
        <pc:spChg chg="add del">
          <ac:chgData name="Gustavo Gerardo Castillo Cusme" userId="S::gusgcast@espol.edu.ec::abc72a3f-5d6a-452e-b86c-a31de27ac287" providerId="AD" clId="Web-{4B927BD9-BB8D-4BDA-83BC-82BCE729F86B}" dt="2021-09-06T05:07:40.373" v="5"/>
          <ac:spMkLst>
            <pc:docMk/>
            <pc:sldMk cId="1136435374" sldId="258"/>
            <ac:spMk id="19" creationId="{61FB7DE9-F562-4290-99B7-8C2189D61165}"/>
          </ac:spMkLst>
        </pc:spChg>
        <pc:spChg chg="add">
          <ac:chgData name="Gustavo Gerardo Castillo Cusme" userId="S::gusgcast@espol.edu.ec::abc72a3f-5d6a-452e-b86c-a31de27ac287" providerId="AD" clId="Web-{4B927BD9-BB8D-4BDA-83BC-82BCE729F86B}" dt="2021-09-06T05:07:40.389" v="6"/>
          <ac:spMkLst>
            <pc:docMk/>
            <pc:sldMk cId="1136435374" sldId="258"/>
            <ac:spMk id="20" creationId="{97C478F1-26B5-44C9-823B-523B85B112F6}"/>
          </ac:spMkLst>
        </pc:spChg>
        <pc:spChg chg="add del">
          <ac:chgData name="Gustavo Gerardo Castillo Cusme" userId="S::gusgcast@espol.edu.ec::abc72a3f-5d6a-452e-b86c-a31de27ac287" providerId="AD" clId="Web-{4B927BD9-BB8D-4BDA-83BC-82BCE729F86B}" dt="2021-09-06T05:07:36.686" v="3"/>
          <ac:spMkLst>
            <pc:docMk/>
            <pc:sldMk cId="1136435374" sldId="258"/>
            <ac:spMk id="21" creationId="{5A8AC3CD-ED4E-47B5-A42A-F32B903409CF}"/>
          </ac:spMkLst>
        </pc:spChg>
        <pc:spChg chg="add">
          <ac:chgData name="Gustavo Gerardo Castillo Cusme" userId="S::gusgcast@espol.edu.ec::abc72a3f-5d6a-452e-b86c-a31de27ac287" providerId="AD" clId="Web-{4B927BD9-BB8D-4BDA-83BC-82BCE729F86B}" dt="2021-09-06T05:07:40.389" v="6"/>
          <ac:spMkLst>
            <pc:docMk/>
            <pc:sldMk cId="1136435374" sldId="258"/>
            <ac:spMk id="22" creationId="{8337CC61-9E93-4D80-9F1C-12CE9A0C07F6}"/>
          </ac:spMkLst>
        </pc:spChg>
        <pc:spChg chg="add del">
          <ac:chgData name="Gustavo Gerardo Castillo Cusme" userId="S::gusgcast@espol.edu.ec::abc72a3f-5d6a-452e-b86c-a31de27ac287" providerId="AD" clId="Web-{4B927BD9-BB8D-4BDA-83BC-82BCE729F86B}" dt="2021-09-06T05:07:36.686" v="3"/>
          <ac:spMkLst>
            <pc:docMk/>
            <pc:sldMk cId="1136435374" sldId="258"/>
            <ac:spMk id="23" creationId="{AB9DFAC8-424C-49EA-AC8A-002889678FD3}"/>
          </ac:spMkLst>
        </pc:spChg>
        <pc:picChg chg="del">
          <ac:chgData name="Gustavo Gerardo Castillo Cusme" userId="S::gusgcast@espol.edu.ec::abc72a3f-5d6a-452e-b86c-a31de27ac287" providerId="AD" clId="Web-{4B927BD9-BB8D-4BDA-83BC-82BCE729F86B}" dt="2021-09-06T05:04:45.880" v="0"/>
          <ac:picMkLst>
            <pc:docMk/>
            <pc:sldMk cId="1136435374" sldId="258"/>
            <ac:picMk id="5" creationId="{922D174E-AE73-4D75-A6F7-751814198738}"/>
          </ac:picMkLst>
        </pc:picChg>
        <pc:picChg chg="add mod ord">
          <ac:chgData name="Gustavo Gerardo Castillo Cusme" userId="S::gusgcast@espol.edu.ec::abc72a3f-5d6a-452e-b86c-a31de27ac287" providerId="AD" clId="Web-{4B927BD9-BB8D-4BDA-83BC-82BCE729F86B}" dt="2021-09-06T05:07:40.389" v="6"/>
          <ac:picMkLst>
            <pc:docMk/>
            <pc:sldMk cId="1136435374" sldId="258"/>
            <ac:picMk id="6" creationId="{DBAD7240-744E-493E-A927-9C89C54A39FF}"/>
          </ac:picMkLst>
        </pc:picChg>
      </pc:sldChg>
      <pc:sldChg chg="modSp">
        <pc:chgData name="Gustavo Gerardo Castillo Cusme" userId="S::gusgcast@espol.edu.ec::abc72a3f-5d6a-452e-b86c-a31de27ac287" providerId="AD" clId="Web-{4B927BD9-BB8D-4BDA-83BC-82BCE729F86B}" dt="2021-09-06T05:37:58.827" v="7" actId="1076"/>
        <pc:sldMkLst>
          <pc:docMk/>
          <pc:sldMk cId="1833696471" sldId="259"/>
        </pc:sldMkLst>
        <pc:picChg chg="mod">
          <ac:chgData name="Gustavo Gerardo Castillo Cusme" userId="S::gusgcast@espol.edu.ec::abc72a3f-5d6a-452e-b86c-a31de27ac287" providerId="AD" clId="Web-{4B927BD9-BB8D-4BDA-83BC-82BCE729F86B}" dt="2021-09-06T05:37:58.827" v="7" actId="1076"/>
          <ac:picMkLst>
            <pc:docMk/>
            <pc:sldMk cId="1833696471" sldId="259"/>
            <ac:picMk id="16" creationId="{B0058B17-D0E2-4AF4-9568-D42BD4E119C6}"/>
          </ac:picMkLst>
        </pc:picChg>
      </pc:sldChg>
    </pc:docChg>
  </pc:docChgLst>
  <pc:docChgLst>
    <pc:chgData name="Nathaly Maria Indacochea Villamar" userId="S::nindacoc@espol.edu.ec::63f07de8-39a4-4741-8223-64bed2ea72e6" providerId="AD" clId="Web-{D22903C8-1178-4DB8-98F5-A5BB42625BBA}"/>
    <pc:docChg chg="addSld delSld modSld sldOrd">
      <pc:chgData name="Nathaly Maria Indacochea Villamar" userId="S::nindacoc@espol.edu.ec::63f07de8-39a4-4741-8223-64bed2ea72e6" providerId="AD" clId="Web-{D22903C8-1178-4DB8-98F5-A5BB42625BBA}" dt="2021-09-06T04:24:10.189" v="408"/>
      <pc:docMkLst>
        <pc:docMk/>
      </pc:docMkLst>
      <pc:sldChg chg="addSp delSp modSp mod modClrScheme delDesignElem chgLayout">
        <pc:chgData name="Nathaly Maria Indacochea Villamar" userId="S::nindacoc@espol.edu.ec::63f07de8-39a4-4741-8223-64bed2ea72e6" providerId="AD" clId="Web-{D22903C8-1178-4DB8-98F5-A5BB42625BBA}" dt="2021-09-06T04:05:34.701" v="395" actId="20577"/>
        <pc:sldMkLst>
          <pc:docMk/>
          <pc:sldMk cId="3609418484" sldId="257"/>
        </pc:sldMkLst>
        <pc:spChg chg="mod ord">
          <ac:chgData name="Nathaly Maria Indacochea Villamar" userId="S::nindacoc@espol.edu.ec::63f07de8-39a4-4741-8223-64bed2ea72e6" providerId="AD" clId="Web-{D22903C8-1178-4DB8-98F5-A5BB42625BBA}" dt="2021-09-06T03:49:08.342" v="84"/>
          <ac:spMkLst>
            <pc:docMk/>
            <pc:sldMk cId="3609418484" sldId="257"/>
            <ac:spMk id="2" creationId="{C6013371-F4C9-48E2-AAF0-37CBF057F502}"/>
          </ac:spMkLst>
        </pc:spChg>
        <pc:spChg chg="mod ord">
          <ac:chgData name="Nathaly Maria Indacochea Villamar" userId="S::nindacoc@espol.edu.ec::63f07de8-39a4-4741-8223-64bed2ea72e6" providerId="AD" clId="Web-{D22903C8-1178-4DB8-98F5-A5BB42625BBA}" dt="2021-09-06T04:05:34.701" v="395" actId="20577"/>
          <ac:spMkLst>
            <pc:docMk/>
            <pc:sldMk cId="3609418484" sldId="257"/>
            <ac:spMk id="3" creationId="{A52E37E3-9E6E-43A1-83A4-51D75788D0CA}"/>
          </ac:spMkLst>
        </pc:spChg>
        <pc:spChg chg="add del">
          <ac:chgData name="Nathaly Maria Indacochea Villamar" userId="S::nindacoc@espol.edu.ec::63f07de8-39a4-4741-8223-64bed2ea72e6" providerId="AD" clId="Web-{D22903C8-1178-4DB8-98F5-A5BB42625BBA}" dt="2021-09-06T03:49:09.373" v="85"/>
          <ac:spMkLst>
            <pc:docMk/>
            <pc:sldMk cId="3609418484" sldId="257"/>
            <ac:spMk id="4" creationId="{D6BA6B3A-1F78-492B-992B-195B65087AD2}"/>
          </ac:spMkLst>
        </pc:spChg>
        <pc:spChg chg="add del">
          <ac:chgData name="Nathaly Maria Indacochea Villamar" userId="S::nindacoc@espol.edu.ec::63f07de8-39a4-4741-8223-64bed2ea72e6" providerId="AD" clId="Web-{D22903C8-1178-4DB8-98F5-A5BB42625BBA}" dt="2021-09-06T03:49:08.342" v="84"/>
          <ac:spMkLst>
            <pc:docMk/>
            <pc:sldMk cId="3609418484" sldId="257"/>
            <ac:spMk id="8" creationId="{8BBC959F-CAB6-4E23-81DE-E0BBF2B7E073}"/>
          </ac:spMkLst>
        </pc:spChg>
        <pc:spChg chg="add del">
          <ac:chgData name="Nathaly Maria Indacochea Villamar" userId="S::nindacoc@espol.edu.ec::63f07de8-39a4-4741-8223-64bed2ea72e6" providerId="AD" clId="Web-{D22903C8-1178-4DB8-98F5-A5BB42625BBA}" dt="2021-09-06T03:49:08.342" v="84"/>
          <ac:spMkLst>
            <pc:docMk/>
            <pc:sldMk cId="3609418484" sldId="257"/>
            <ac:spMk id="10" creationId="{7A94DEED-5E0F-4E41-A445-58C14864C34A}"/>
          </ac:spMkLst>
        </pc:spChg>
        <pc:spChg chg="add del">
          <ac:chgData name="Nathaly Maria Indacochea Villamar" userId="S::nindacoc@espol.edu.ec::63f07de8-39a4-4741-8223-64bed2ea72e6" providerId="AD" clId="Web-{D22903C8-1178-4DB8-98F5-A5BB42625BBA}" dt="2021-09-06T03:49:08.342" v="84"/>
          <ac:spMkLst>
            <pc:docMk/>
            <pc:sldMk cId="3609418484" sldId="257"/>
            <ac:spMk id="12" creationId="{5E1FEFA6-7D4F-4746-AE64-D4D52FE76DC2}"/>
          </ac:spMkLst>
        </pc:spChg>
      </pc:sldChg>
      <pc:sldChg chg="addSp delSp modSp mod ord setBg">
        <pc:chgData name="Nathaly Maria Indacochea Villamar" userId="S::nindacoc@espol.edu.ec::63f07de8-39a4-4741-8223-64bed2ea72e6" providerId="AD" clId="Web-{D22903C8-1178-4DB8-98F5-A5BB42625BBA}" dt="2021-09-06T03:52:10.488" v="146" actId="1076"/>
        <pc:sldMkLst>
          <pc:docMk/>
          <pc:sldMk cId="1136435374" sldId="258"/>
        </pc:sldMkLst>
        <pc:spChg chg="mod">
          <ac:chgData name="Nathaly Maria Indacochea Villamar" userId="S::nindacoc@espol.edu.ec::63f07de8-39a4-4741-8223-64bed2ea72e6" providerId="AD" clId="Web-{D22903C8-1178-4DB8-98F5-A5BB42625BBA}" dt="2021-09-06T03:52:10.488" v="146" actId="1076"/>
          <ac:spMkLst>
            <pc:docMk/>
            <pc:sldMk cId="1136435374" sldId="258"/>
            <ac:spMk id="2" creationId="{1B01255D-F2EE-405A-99AD-AEC1688FF20E}"/>
          </ac:spMkLst>
        </pc:spChg>
        <pc:spChg chg="del">
          <ac:chgData name="Nathaly Maria Indacochea Villamar" userId="S::nindacoc@espol.edu.ec::63f07de8-39a4-4741-8223-64bed2ea72e6" providerId="AD" clId="Web-{D22903C8-1178-4DB8-98F5-A5BB42625BBA}" dt="2021-09-06T03:44:20.239" v="38"/>
          <ac:spMkLst>
            <pc:docMk/>
            <pc:sldMk cId="1136435374" sldId="258"/>
            <ac:spMk id="3" creationId="{6EA44A4D-5624-433C-8FD0-D3612DF3FE84}"/>
          </ac:spMkLst>
        </pc:spChg>
        <pc:spChg chg="add">
          <ac:chgData name="Nathaly Maria Indacochea Villamar" userId="S::nindacoc@espol.edu.ec::63f07de8-39a4-4741-8223-64bed2ea72e6" providerId="AD" clId="Web-{D22903C8-1178-4DB8-98F5-A5BB42625BBA}" dt="2021-09-06T03:44:32.145" v="41"/>
          <ac:spMkLst>
            <pc:docMk/>
            <pc:sldMk cId="1136435374" sldId="258"/>
            <ac:spMk id="6" creationId="{FE159530-DCF3-4A55-A165-60D619F192F0}"/>
          </ac:spMkLst>
        </pc:spChg>
        <pc:spChg chg="add">
          <ac:chgData name="Nathaly Maria Indacochea Villamar" userId="S::nindacoc@espol.edu.ec::63f07de8-39a4-4741-8223-64bed2ea72e6" providerId="AD" clId="Web-{D22903C8-1178-4DB8-98F5-A5BB42625BBA}" dt="2021-09-06T03:44:32.145" v="41"/>
          <ac:spMkLst>
            <pc:docMk/>
            <pc:sldMk cId="1136435374" sldId="258"/>
            <ac:spMk id="7" creationId="{8A7C3535-4FB5-4E5B-BDFE-FA61877AF1A9}"/>
          </ac:spMkLst>
        </pc:spChg>
        <pc:spChg chg="add del">
          <ac:chgData name="Nathaly Maria Indacochea Villamar" userId="S::nindacoc@espol.edu.ec::63f07de8-39a4-4741-8223-64bed2ea72e6" providerId="AD" clId="Web-{D22903C8-1178-4DB8-98F5-A5BB42625BBA}" dt="2021-09-06T03:44:32.145" v="40"/>
          <ac:spMkLst>
            <pc:docMk/>
            <pc:sldMk cId="1136435374" sldId="258"/>
            <ac:spMk id="8" creationId="{C0DAED5A-04E1-4DC8-B6EB-849987BB5209}"/>
          </ac:spMkLst>
        </pc:spChg>
        <pc:spChg chg="add">
          <ac:chgData name="Nathaly Maria Indacochea Villamar" userId="S::nindacoc@espol.edu.ec::63f07de8-39a4-4741-8223-64bed2ea72e6" providerId="AD" clId="Web-{D22903C8-1178-4DB8-98F5-A5BB42625BBA}" dt="2021-09-06T03:44:32.145" v="41"/>
          <ac:spMkLst>
            <pc:docMk/>
            <pc:sldMk cId="1136435374" sldId="258"/>
            <ac:spMk id="9" creationId="{485BC0A0-62CC-4912-A5B1-F412D93F3F72}"/>
          </ac:spMkLst>
        </pc:spChg>
        <pc:spChg chg="add del">
          <ac:chgData name="Nathaly Maria Indacochea Villamar" userId="S::nindacoc@espol.edu.ec::63f07de8-39a4-4741-8223-64bed2ea72e6" providerId="AD" clId="Web-{D22903C8-1178-4DB8-98F5-A5BB42625BBA}" dt="2021-09-06T03:44:32.145" v="40"/>
          <ac:spMkLst>
            <pc:docMk/>
            <pc:sldMk cId="1136435374" sldId="258"/>
            <ac:spMk id="11" creationId="{D309FA25-1772-4961-90BE-D39F20067CD1}"/>
          </ac:spMkLst>
        </pc:spChg>
        <pc:spChg chg="add del">
          <ac:chgData name="Nathaly Maria Indacochea Villamar" userId="S::nindacoc@espol.edu.ec::63f07de8-39a4-4741-8223-64bed2ea72e6" providerId="AD" clId="Web-{D22903C8-1178-4DB8-98F5-A5BB42625BBA}" dt="2021-09-06T03:44:32.145" v="40"/>
          <ac:spMkLst>
            <pc:docMk/>
            <pc:sldMk cId="1136435374" sldId="258"/>
            <ac:spMk id="13" creationId="{8A7C3535-4FB5-4E5B-BDFE-FA61877AF1A9}"/>
          </ac:spMkLst>
        </pc:spChg>
        <pc:picChg chg="add del mod ord">
          <ac:chgData name="Nathaly Maria Indacochea Villamar" userId="S::nindacoc@espol.edu.ec::63f07de8-39a4-4741-8223-64bed2ea72e6" providerId="AD" clId="Web-{D22903C8-1178-4DB8-98F5-A5BB42625BBA}" dt="2021-09-06T03:47:09.072" v="66"/>
          <ac:picMkLst>
            <pc:docMk/>
            <pc:sldMk cId="1136435374" sldId="258"/>
            <ac:picMk id="4" creationId="{0B8ED2BC-8ECD-4F6F-B1F6-428812A0AE3B}"/>
          </ac:picMkLst>
        </pc:picChg>
      </pc:sldChg>
      <pc:sldChg chg="addSp delSp modSp add mod replId modClrScheme addAnim delDesignElem chgLayout">
        <pc:chgData name="Nathaly Maria Indacochea Villamar" userId="S::nindacoc@espol.edu.ec::63f07de8-39a4-4741-8223-64bed2ea72e6" providerId="AD" clId="Web-{D22903C8-1178-4DB8-98F5-A5BB42625BBA}" dt="2021-09-06T03:51:50.847" v="109" actId="1076"/>
        <pc:sldMkLst>
          <pc:docMk/>
          <pc:sldMk cId="1833696471" sldId="259"/>
        </pc:sldMkLst>
        <pc:spChg chg="mod ord">
          <ac:chgData name="Nathaly Maria Indacochea Villamar" userId="S::nindacoc@espol.edu.ec::63f07de8-39a4-4741-8223-64bed2ea72e6" providerId="AD" clId="Web-{D22903C8-1178-4DB8-98F5-A5BB42625BBA}" dt="2021-09-06T03:51:31.534" v="105" actId="1076"/>
          <ac:spMkLst>
            <pc:docMk/>
            <pc:sldMk cId="1833696471" sldId="259"/>
            <ac:spMk id="2" creationId="{C6013371-F4C9-48E2-AAF0-37CBF057F502}"/>
          </ac:spMkLst>
        </pc:spChg>
        <pc:spChg chg="del">
          <ac:chgData name="Nathaly Maria Indacochea Villamar" userId="S::nindacoc@espol.edu.ec::63f07de8-39a4-4741-8223-64bed2ea72e6" providerId="AD" clId="Web-{D22903C8-1178-4DB8-98F5-A5BB42625BBA}" dt="2021-09-06T03:44:02.801" v="36"/>
          <ac:spMkLst>
            <pc:docMk/>
            <pc:sldMk cId="1833696471" sldId="259"/>
            <ac:spMk id="3" creationId="{A52E37E3-9E6E-43A1-83A4-51D75788D0CA}"/>
          </ac:spMkLst>
        </pc:spChg>
        <pc:spChg chg="add del">
          <ac:chgData name="Nathaly Maria Indacochea Villamar" userId="S::nindacoc@espol.edu.ec::63f07de8-39a4-4741-8223-64bed2ea72e6" providerId="AD" clId="Web-{D22903C8-1178-4DB8-98F5-A5BB42625BBA}" dt="2021-09-06T03:45:04.365" v="45"/>
          <ac:spMkLst>
            <pc:docMk/>
            <pc:sldMk cId="1833696471" sldId="259"/>
            <ac:spMk id="6" creationId="{FA090116-B316-433A-AB4D-70A1191B649A}"/>
          </ac:spMkLst>
        </pc:spChg>
        <pc:spChg chg="add del">
          <ac:chgData name="Nathaly Maria Indacochea Villamar" userId="S::nindacoc@espol.edu.ec::63f07de8-39a4-4741-8223-64bed2ea72e6" providerId="AD" clId="Web-{D22903C8-1178-4DB8-98F5-A5BB42625BBA}" dt="2021-09-06T03:45:42.679" v="49"/>
          <ac:spMkLst>
            <pc:docMk/>
            <pc:sldMk cId="1833696471" sldId="259"/>
            <ac:spMk id="7" creationId="{DA678705-CF8E-4B51-B199-74BB431C781A}"/>
          </ac:spMkLst>
        </pc:spChg>
        <pc:spChg chg="del">
          <ac:chgData name="Nathaly Maria Indacochea Villamar" userId="S::nindacoc@espol.edu.ec::63f07de8-39a4-4741-8223-64bed2ea72e6" providerId="AD" clId="Web-{D22903C8-1178-4DB8-98F5-A5BB42625BBA}" dt="2021-09-06T03:44:06.082" v="37"/>
          <ac:spMkLst>
            <pc:docMk/>
            <pc:sldMk cId="1833696471" sldId="259"/>
            <ac:spMk id="8" creationId="{8BBC959F-CAB6-4E23-81DE-E0BBF2B7E073}"/>
          </ac:spMkLst>
        </pc:spChg>
        <pc:spChg chg="add del">
          <ac:chgData name="Nathaly Maria Indacochea Villamar" userId="S::nindacoc@espol.edu.ec::63f07de8-39a4-4741-8223-64bed2ea72e6" providerId="AD" clId="Web-{D22903C8-1178-4DB8-98F5-A5BB42625BBA}" dt="2021-09-06T03:45:42.679" v="49"/>
          <ac:spMkLst>
            <pc:docMk/>
            <pc:sldMk cId="1833696471" sldId="259"/>
            <ac:spMk id="9" creationId="{95E17E22-15C6-47B6-B957-58A8838B9386}"/>
          </ac:spMkLst>
        </pc:spChg>
        <pc:spChg chg="del">
          <ac:chgData name="Nathaly Maria Indacochea Villamar" userId="S::nindacoc@espol.edu.ec::63f07de8-39a4-4741-8223-64bed2ea72e6" providerId="AD" clId="Web-{D22903C8-1178-4DB8-98F5-A5BB42625BBA}" dt="2021-09-06T03:44:06.082" v="37"/>
          <ac:spMkLst>
            <pc:docMk/>
            <pc:sldMk cId="1833696471" sldId="259"/>
            <ac:spMk id="10" creationId="{7A94DEED-5E0F-4E41-A445-58C14864C34A}"/>
          </ac:spMkLst>
        </pc:spChg>
        <pc:spChg chg="add del">
          <ac:chgData name="Nathaly Maria Indacochea Villamar" userId="S::nindacoc@espol.edu.ec::63f07de8-39a4-4741-8223-64bed2ea72e6" providerId="AD" clId="Web-{D22903C8-1178-4DB8-98F5-A5BB42625BBA}" dt="2021-09-06T03:45:58.023" v="51"/>
          <ac:spMkLst>
            <pc:docMk/>
            <pc:sldMk cId="1833696471" sldId="259"/>
            <ac:spMk id="11" creationId="{C4D50C41-5487-4C6D-B233-2DC613D05CB1}"/>
          </ac:spMkLst>
        </pc:spChg>
        <pc:spChg chg="del">
          <ac:chgData name="Nathaly Maria Indacochea Villamar" userId="S::nindacoc@espol.edu.ec::63f07de8-39a4-4741-8223-64bed2ea72e6" providerId="AD" clId="Web-{D22903C8-1178-4DB8-98F5-A5BB42625BBA}" dt="2021-09-06T03:44:06.082" v="37"/>
          <ac:spMkLst>
            <pc:docMk/>
            <pc:sldMk cId="1833696471" sldId="259"/>
            <ac:spMk id="12" creationId="{5E1FEFA6-7D4F-4746-AE64-D4D52FE76DC2}"/>
          </ac:spMkLst>
        </pc:spChg>
        <pc:spChg chg="add del">
          <ac:chgData name="Nathaly Maria Indacochea Villamar" userId="S::nindacoc@espol.edu.ec::63f07de8-39a4-4741-8223-64bed2ea72e6" providerId="AD" clId="Web-{D22903C8-1178-4DB8-98F5-A5BB42625BBA}" dt="2021-09-06T03:45:58.023" v="51"/>
          <ac:spMkLst>
            <pc:docMk/>
            <pc:sldMk cId="1833696471" sldId="259"/>
            <ac:spMk id="13" creationId="{C2794E3E-966D-43D0-B426-D33988B92C6F}"/>
          </ac:spMkLst>
        </pc:spChg>
        <pc:spChg chg="add del">
          <ac:chgData name="Nathaly Maria Indacochea Villamar" userId="S::nindacoc@espol.edu.ec::63f07de8-39a4-4741-8223-64bed2ea72e6" providerId="AD" clId="Web-{D22903C8-1178-4DB8-98F5-A5BB42625BBA}" dt="2021-09-06T03:45:42.679" v="49"/>
          <ac:spMkLst>
            <pc:docMk/>
            <pc:sldMk cId="1833696471" sldId="259"/>
            <ac:spMk id="14" creationId="{3076F68F-43D8-4293-8C34-5085FD90BEA3}"/>
          </ac:spMkLst>
        </pc:spChg>
        <pc:spChg chg="add del mod ord">
          <ac:chgData name="Nathaly Maria Indacochea Villamar" userId="S::nindacoc@espol.edu.ec::63f07de8-39a4-4741-8223-64bed2ea72e6" providerId="AD" clId="Web-{D22903C8-1178-4DB8-98F5-A5BB42625BBA}" dt="2021-09-06T03:46:11.992" v="55"/>
          <ac:spMkLst>
            <pc:docMk/>
            <pc:sldMk cId="1833696471" sldId="259"/>
            <ac:spMk id="15" creationId="{1AF5402D-C1B1-417E-8D60-57C989437E2E}"/>
          </ac:spMkLst>
        </pc:spChg>
        <pc:spChg chg="add del">
          <ac:chgData name="Nathaly Maria Indacochea Villamar" userId="S::nindacoc@espol.edu.ec::63f07de8-39a4-4741-8223-64bed2ea72e6" providerId="AD" clId="Web-{D22903C8-1178-4DB8-98F5-A5BB42625BBA}" dt="2021-09-06T03:44:45.396" v="43"/>
          <ac:spMkLst>
            <pc:docMk/>
            <pc:sldMk cId="1833696471" sldId="259"/>
            <ac:spMk id="17" creationId="{97C478F1-26B5-44C9-823B-523B85B112F6}"/>
          </ac:spMkLst>
        </pc:spChg>
        <pc:spChg chg="add mod">
          <ac:chgData name="Nathaly Maria Indacochea Villamar" userId="S::nindacoc@espol.edu.ec::63f07de8-39a4-4741-8223-64bed2ea72e6" providerId="AD" clId="Web-{D22903C8-1178-4DB8-98F5-A5BB42625BBA}" dt="2021-09-06T03:48:32.434" v="79" actId="20577"/>
          <ac:spMkLst>
            <pc:docMk/>
            <pc:sldMk cId="1833696471" sldId="259"/>
            <ac:spMk id="18" creationId="{7EA663CE-6F98-4F8B-9F5B-AD88E7CC969A}"/>
          </ac:spMkLst>
        </pc:spChg>
        <pc:spChg chg="add del">
          <ac:chgData name="Nathaly Maria Indacochea Villamar" userId="S::nindacoc@espol.edu.ec::63f07de8-39a4-4741-8223-64bed2ea72e6" providerId="AD" clId="Web-{D22903C8-1178-4DB8-98F5-A5BB42625BBA}" dt="2021-09-06T03:44:45.396" v="43"/>
          <ac:spMkLst>
            <pc:docMk/>
            <pc:sldMk cId="1833696471" sldId="259"/>
            <ac:spMk id="19" creationId="{8337CC61-9E93-4D80-9F1C-12CE9A0C07F6}"/>
          </ac:spMkLst>
        </pc:spChg>
        <pc:spChg chg="add del">
          <ac:chgData name="Nathaly Maria Indacochea Villamar" userId="S::nindacoc@espol.edu.ec::63f07de8-39a4-4741-8223-64bed2ea72e6" providerId="AD" clId="Web-{D22903C8-1178-4DB8-98F5-A5BB42625BBA}" dt="2021-09-06T03:51:00.329" v="98"/>
          <ac:spMkLst>
            <pc:docMk/>
            <pc:sldMk cId="1833696471" sldId="259"/>
            <ac:spMk id="20" creationId="{DF79830C-29B9-4A3F-AD08-CA742B8DD25B}"/>
          </ac:spMkLst>
        </pc:spChg>
        <pc:spChg chg="add del">
          <ac:chgData name="Nathaly Maria Indacochea Villamar" userId="S::nindacoc@espol.edu.ec::63f07de8-39a4-4741-8223-64bed2ea72e6" providerId="AD" clId="Web-{D22903C8-1178-4DB8-98F5-A5BB42625BBA}" dt="2021-09-06T03:51:00.329" v="98"/>
          <ac:spMkLst>
            <pc:docMk/>
            <pc:sldMk cId="1833696471" sldId="259"/>
            <ac:spMk id="21" creationId="{C695F9E2-09E7-4B3C-90CF-8A938F730E15}"/>
          </ac:spMkLst>
        </pc:spChg>
        <pc:spChg chg="add del">
          <ac:chgData name="Nathaly Maria Indacochea Villamar" userId="S::nindacoc@espol.edu.ec::63f07de8-39a4-4741-8223-64bed2ea72e6" providerId="AD" clId="Web-{D22903C8-1178-4DB8-98F5-A5BB42625BBA}" dt="2021-09-06T03:50:28.907" v="92"/>
          <ac:spMkLst>
            <pc:docMk/>
            <pc:sldMk cId="1833696471" sldId="259"/>
            <ac:spMk id="22" creationId="{54C834A5-0CEA-43E7-8AD4-2A1741902738}"/>
          </ac:spMkLst>
        </pc:spChg>
        <pc:spChg chg="add del">
          <ac:chgData name="Nathaly Maria Indacochea Villamar" userId="S::nindacoc@espol.edu.ec::63f07de8-39a4-4741-8223-64bed2ea72e6" providerId="AD" clId="Web-{D22903C8-1178-4DB8-98F5-A5BB42625BBA}" dt="2021-09-06T03:49:29.842" v="87"/>
          <ac:spMkLst>
            <pc:docMk/>
            <pc:sldMk cId="1833696471" sldId="259"/>
            <ac:spMk id="23" creationId="{DA678705-CF8E-4B51-B199-74BB431C781A}"/>
          </ac:spMkLst>
        </pc:spChg>
        <pc:spChg chg="add del">
          <ac:chgData name="Nathaly Maria Indacochea Villamar" userId="S::nindacoc@espol.edu.ec::63f07de8-39a4-4741-8223-64bed2ea72e6" providerId="AD" clId="Web-{D22903C8-1178-4DB8-98F5-A5BB42625BBA}" dt="2021-09-06T03:45:32.085" v="46"/>
          <ac:spMkLst>
            <pc:docMk/>
            <pc:sldMk cId="1833696471" sldId="259"/>
            <ac:spMk id="24" creationId="{9DDC08E3-BC7B-468A-8ADA-3C0D6880681A}"/>
          </ac:spMkLst>
        </pc:spChg>
        <pc:spChg chg="add del">
          <ac:chgData name="Nathaly Maria Indacochea Villamar" userId="S::nindacoc@espol.edu.ec::63f07de8-39a4-4741-8223-64bed2ea72e6" providerId="AD" clId="Web-{D22903C8-1178-4DB8-98F5-A5BB42625BBA}" dt="2021-09-06T03:49:29.842" v="87"/>
          <ac:spMkLst>
            <pc:docMk/>
            <pc:sldMk cId="1833696471" sldId="259"/>
            <ac:spMk id="25" creationId="{95E17E22-15C6-47B6-B957-58A8838B9386}"/>
          </ac:spMkLst>
        </pc:spChg>
        <pc:spChg chg="add del">
          <ac:chgData name="Nathaly Maria Indacochea Villamar" userId="S::nindacoc@espol.edu.ec::63f07de8-39a4-4741-8223-64bed2ea72e6" providerId="AD" clId="Web-{D22903C8-1178-4DB8-98F5-A5BB42625BBA}" dt="2021-09-06T03:45:32.085" v="46"/>
          <ac:spMkLst>
            <pc:docMk/>
            <pc:sldMk cId="1833696471" sldId="259"/>
            <ac:spMk id="26" creationId="{7B174F74-15DB-45F3-BCE0-6428F35D3C47}"/>
          </ac:spMkLst>
        </pc:spChg>
        <pc:spChg chg="add del">
          <ac:chgData name="Nathaly Maria Indacochea Villamar" userId="S::nindacoc@espol.edu.ec::63f07de8-39a4-4741-8223-64bed2ea72e6" providerId="AD" clId="Web-{D22903C8-1178-4DB8-98F5-A5BB42625BBA}" dt="2021-09-06T03:49:29.842" v="87"/>
          <ac:spMkLst>
            <pc:docMk/>
            <pc:sldMk cId="1833696471" sldId="259"/>
            <ac:spMk id="27" creationId="{3076F68F-43D8-4293-8C34-5085FD90BEA3}"/>
          </ac:spMkLst>
        </pc:spChg>
        <pc:spChg chg="add del">
          <ac:chgData name="Nathaly Maria Indacochea Villamar" userId="S::nindacoc@espol.edu.ec::63f07de8-39a4-4741-8223-64bed2ea72e6" providerId="AD" clId="Web-{D22903C8-1178-4DB8-98F5-A5BB42625BBA}" dt="2021-09-06T03:50:38.672" v="96"/>
          <ac:spMkLst>
            <pc:docMk/>
            <pc:sldMk cId="1833696471" sldId="259"/>
            <ac:spMk id="28" creationId="{18D61105-678B-49BC-AE1D-8A29E488EF06}"/>
          </ac:spMkLst>
        </pc:spChg>
        <pc:spChg chg="add del">
          <ac:chgData name="Nathaly Maria Indacochea Villamar" userId="S::nindacoc@espol.edu.ec::63f07de8-39a4-4741-8223-64bed2ea72e6" providerId="AD" clId="Web-{D22903C8-1178-4DB8-98F5-A5BB42625BBA}" dt="2021-09-06T03:50:38.047" v="95"/>
          <ac:spMkLst>
            <pc:docMk/>
            <pc:sldMk cId="1833696471" sldId="259"/>
            <ac:spMk id="29" creationId="{AE384DAF-F01C-478C-9FF6-06AE4BBB69E2}"/>
          </ac:spMkLst>
        </pc:spChg>
        <pc:spChg chg="add">
          <ac:chgData name="Nathaly Maria Indacochea Villamar" userId="S::nindacoc@espol.edu.ec::63f07de8-39a4-4741-8223-64bed2ea72e6" providerId="AD" clId="Web-{D22903C8-1178-4DB8-98F5-A5BB42625BBA}" dt="2021-09-06T03:51:00.329" v="98"/>
          <ac:spMkLst>
            <pc:docMk/>
            <pc:sldMk cId="1833696471" sldId="259"/>
            <ac:spMk id="30" creationId="{9DDC08E3-BC7B-468A-8ADA-3C0D6880681A}"/>
          </ac:spMkLst>
        </pc:spChg>
        <pc:spChg chg="add">
          <ac:chgData name="Nathaly Maria Indacochea Villamar" userId="S::nindacoc@espol.edu.ec::63f07de8-39a4-4741-8223-64bed2ea72e6" providerId="AD" clId="Web-{D22903C8-1178-4DB8-98F5-A5BB42625BBA}" dt="2021-09-06T03:51:00.329" v="98"/>
          <ac:spMkLst>
            <pc:docMk/>
            <pc:sldMk cId="1833696471" sldId="259"/>
            <ac:spMk id="31" creationId="{7B174F74-15DB-45F3-BCE0-6428F35D3C47}"/>
          </ac:spMkLst>
        </pc:spChg>
        <pc:picChg chg="add mod ord modCrop">
          <ac:chgData name="Nathaly Maria Indacochea Villamar" userId="S::nindacoc@espol.edu.ec::63f07de8-39a4-4741-8223-64bed2ea72e6" providerId="AD" clId="Web-{D22903C8-1178-4DB8-98F5-A5BB42625BBA}" dt="2021-09-06T03:51:50.847" v="109" actId="1076"/>
          <ac:picMkLst>
            <pc:docMk/>
            <pc:sldMk cId="1833696471" sldId="259"/>
            <ac:picMk id="4" creationId="{5DBCF37F-2DAE-4800-8CA5-DEBDA7DB3C66}"/>
          </ac:picMkLst>
        </pc:picChg>
        <pc:picChg chg="add del mod modCrop">
          <ac:chgData name="Nathaly Maria Indacochea Villamar" userId="S::nindacoc@espol.edu.ec::63f07de8-39a4-4741-8223-64bed2ea72e6" providerId="AD" clId="Web-{D22903C8-1178-4DB8-98F5-A5BB42625BBA}" dt="2021-09-06T03:48:10.824" v="70"/>
          <ac:picMkLst>
            <pc:docMk/>
            <pc:sldMk cId="1833696471" sldId="259"/>
            <ac:picMk id="5" creationId="{CA4185D8-0D6C-4027-BA9E-309636719173}"/>
          </ac:picMkLst>
        </pc:picChg>
        <pc:picChg chg="add mod">
          <ac:chgData name="Nathaly Maria Indacochea Villamar" userId="S::nindacoc@espol.edu.ec::63f07de8-39a4-4741-8223-64bed2ea72e6" providerId="AD" clId="Web-{D22903C8-1178-4DB8-98F5-A5BB42625BBA}" dt="2021-09-06T03:51:06.876" v="100" actId="1076"/>
          <ac:picMkLst>
            <pc:docMk/>
            <pc:sldMk cId="1833696471" sldId="259"/>
            <ac:picMk id="16" creationId="{B0058B17-D0E2-4AF4-9568-D42BD4E119C6}"/>
          </ac:picMkLst>
        </pc:picChg>
      </pc:sldChg>
      <pc:sldChg chg="new del">
        <pc:chgData name="Nathaly Maria Indacochea Villamar" userId="S::nindacoc@espol.edu.ec::63f07de8-39a4-4741-8223-64bed2ea72e6" providerId="AD" clId="Web-{D22903C8-1178-4DB8-98F5-A5BB42625BBA}" dt="2021-09-06T03:41:57.906" v="2"/>
        <pc:sldMkLst>
          <pc:docMk/>
          <pc:sldMk cId="4234751210" sldId="259"/>
        </pc:sldMkLst>
      </pc:sldChg>
      <pc:sldChg chg="addSp delSp modSp add mod replId addAnim delAnim modShow">
        <pc:chgData name="Nathaly Maria Indacochea Villamar" userId="S::nindacoc@espol.edu.ec::63f07de8-39a4-4741-8223-64bed2ea72e6" providerId="AD" clId="Web-{D22903C8-1178-4DB8-98F5-A5BB42625BBA}" dt="2021-09-06T04:20:06.744" v="399" actId="1076"/>
        <pc:sldMkLst>
          <pc:docMk/>
          <pc:sldMk cId="3238319383" sldId="260"/>
        </pc:sldMkLst>
        <pc:spChg chg="mod ord">
          <ac:chgData name="Nathaly Maria Indacochea Villamar" userId="S::nindacoc@espol.edu.ec::63f07de8-39a4-4741-8223-64bed2ea72e6" providerId="AD" clId="Web-{D22903C8-1178-4DB8-98F5-A5BB42625BBA}" dt="2021-09-06T03:54:39.164" v="182" actId="1076"/>
          <ac:spMkLst>
            <pc:docMk/>
            <pc:sldMk cId="3238319383" sldId="260"/>
            <ac:spMk id="2" creationId="{C6013371-F4C9-48E2-AAF0-37CBF057F502}"/>
          </ac:spMkLst>
        </pc:spChg>
        <pc:spChg chg="del">
          <ac:chgData name="Nathaly Maria Indacochea Villamar" userId="S::nindacoc@espol.edu.ec::63f07de8-39a4-4741-8223-64bed2ea72e6" providerId="AD" clId="Web-{D22903C8-1178-4DB8-98F5-A5BB42625BBA}" dt="2021-09-06T03:52:31.910" v="147"/>
          <ac:spMkLst>
            <pc:docMk/>
            <pc:sldMk cId="3238319383" sldId="260"/>
            <ac:spMk id="3" creationId="{A52E37E3-9E6E-43A1-83A4-51D75788D0CA}"/>
          </ac:spMkLst>
        </pc:spChg>
        <pc:spChg chg="add del">
          <ac:chgData name="Nathaly Maria Indacochea Villamar" userId="S::nindacoc@espol.edu.ec::63f07de8-39a4-4741-8223-64bed2ea72e6" providerId="AD" clId="Web-{D22903C8-1178-4DB8-98F5-A5BB42625BBA}" dt="2021-09-06T03:52:53.645" v="154"/>
          <ac:spMkLst>
            <pc:docMk/>
            <pc:sldMk cId="3238319383" sldId="260"/>
            <ac:spMk id="8" creationId="{8BBC959F-CAB6-4E23-81DE-E0BBF2B7E073}"/>
          </ac:spMkLst>
        </pc:spChg>
        <pc:spChg chg="add del">
          <ac:chgData name="Nathaly Maria Indacochea Villamar" userId="S::nindacoc@espol.edu.ec::63f07de8-39a4-4741-8223-64bed2ea72e6" providerId="AD" clId="Web-{D22903C8-1178-4DB8-98F5-A5BB42625BBA}" dt="2021-09-06T03:52:53.645" v="154"/>
          <ac:spMkLst>
            <pc:docMk/>
            <pc:sldMk cId="3238319383" sldId="260"/>
            <ac:spMk id="10" creationId="{7A94DEED-5E0F-4E41-A445-58C14864C34A}"/>
          </ac:spMkLst>
        </pc:spChg>
        <pc:spChg chg="add del">
          <ac:chgData name="Nathaly Maria Indacochea Villamar" userId="S::nindacoc@espol.edu.ec::63f07de8-39a4-4741-8223-64bed2ea72e6" providerId="AD" clId="Web-{D22903C8-1178-4DB8-98F5-A5BB42625BBA}" dt="2021-09-06T03:52:53.645" v="154"/>
          <ac:spMkLst>
            <pc:docMk/>
            <pc:sldMk cId="3238319383" sldId="260"/>
            <ac:spMk id="12" creationId="{5E1FEFA6-7D4F-4746-AE64-D4D52FE76DC2}"/>
          </ac:spMkLst>
        </pc:spChg>
        <pc:spChg chg="add del">
          <ac:chgData name="Nathaly Maria Indacochea Villamar" userId="S::nindacoc@espol.edu.ec::63f07de8-39a4-4741-8223-64bed2ea72e6" providerId="AD" clId="Web-{D22903C8-1178-4DB8-98F5-A5BB42625BBA}" dt="2021-09-06T03:52:48.677" v="151"/>
          <ac:spMkLst>
            <pc:docMk/>
            <pc:sldMk cId="3238319383" sldId="260"/>
            <ac:spMk id="14" creationId="{9E433CB3-EAB2-4842-A1DD-7BC051B55670}"/>
          </ac:spMkLst>
        </pc:spChg>
        <pc:spChg chg="add del">
          <ac:chgData name="Nathaly Maria Indacochea Villamar" userId="S::nindacoc@espol.edu.ec::63f07de8-39a4-4741-8223-64bed2ea72e6" providerId="AD" clId="Web-{D22903C8-1178-4DB8-98F5-A5BB42625BBA}" dt="2021-09-06T03:52:48.677" v="151"/>
          <ac:spMkLst>
            <pc:docMk/>
            <pc:sldMk cId="3238319383" sldId="260"/>
            <ac:spMk id="15" creationId="{18643F1B-9BA3-4FE1-A4CC-1CDC3B47EB37}"/>
          </ac:spMkLst>
        </pc:spChg>
        <pc:spChg chg="add del">
          <ac:chgData name="Nathaly Maria Indacochea Villamar" userId="S::nindacoc@espol.edu.ec::63f07de8-39a4-4741-8223-64bed2ea72e6" providerId="AD" clId="Web-{D22903C8-1178-4DB8-98F5-A5BB42625BBA}" dt="2021-09-06T03:52:53.645" v="153"/>
          <ac:spMkLst>
            <pc:docMk/>
            <pc:sldMk cId="3238319383" sldId="260"/>
            <ac:spMk id="16" creationId="{5A30557B-BDEE-41AB-AAC9-D2462C57B5A8}"/>
          </ac:spMkLst>
        </pc:spChg>
        <pc:spChg chg="add del">
          <ac:chgData name="Nathaly Maria Indacochea Villamar" userId="S::nindacoc@espol.edu.ec::63f07de8-39a4-4741-8223-64bed2ea72e6" providerId="AD" clId="Web-{D22903C8-1178-4DB8-98F5-A5BB42625BBA}" dt="2021-09-06T03:52:45.927" v="149"/>
          <ac:spMkLst>
            <pc:docMk/>
            <pc:sldMk cId="3238319383" sldId="260"/>
            <ac:spMk id="17" creationId="{3D99578A-5517-4361-8249-598D1C9FB256}"/>
          </ac:spMkLst>
        </pc:spChg>
        <pc:spChg chg="add del">
          <ac:chgData name="Nathaly Maria Indacochea Villamar" userId="S::nindacoc@espol.edu.ec::63f07de8-39a4-4741-8223-64bed2ea72e6" providerId="AD" clId="Web-{D22903C8-1178-4DB8-98F5-A5BB42625BBA}" dt="2021-09-06T03:52:53.645" v="153"/>
          <ac:spMkLst>
            <pc:docMk/>
            <pc:sldMk cId="3238319383" sldId="260"/>
            <ac:spMk id="18" creationId="{4D88A92C-0BD1-4D13-9480-9CA5056B1076}"/>
          </ac:spMkLst>
        </pc:spChg>
        <pc:spChg chg="add del">
          <ac:chgData name="Nathaly Maria Indacochea Villamar" userId="S::nindacoc@espol.edu.ec::63f07de8-39a4-4741-8223-64bed2ea72e6" providerId="AD" clId="Web-{D22903C8-1178-4DB8-98F5-A5BB42625BBA}" dt="2021-09-06T03:52:45.927" v="149"/>
          <ac:spMkLst>
            <pc:docMk/>
            <pc:sldMk cId="3238319383" sldId="260"/>
            <ac:spMk id="19" creationId="{088C0414-4070-42B4-B359-C995754D7F8D}"/>
          </ac:spMkLst>
        </pc:spChg>
        <pc:spChg chg="add del">
          <ac:chgData name="Nathaly Maria Indacochea Villamar" userId="S::nindacoc@espol.edu.ec::63f07de8-39a4-4741-8223-64bed2ea72e6" providerId="AD" clId="Web-{D22903C8-1178-4DB8-98F5-A5BB42625BBA}" dt="2021-09-06T03:52:53.645" v="153"/>
          <ac:spMkLst>
            <pc:docMk/>
            <pc:sldMk cId="3238319383" sldId="260"/>
            <ac:spMk id="20" creationId="{F850E0BE-0A13-43E4-9007-A06960852F21}"/>
          </ac:spMkLst>
        </pc:spChg>
        <pc:spChg chg="add del">
          <ac:chgData name="Nathaly Maria Indacochea Villamar" userId="S::nindacoc@espol.edu.ec::63f07de8-39a4-4741-8223-64bed2ea72e6" providerId="AD" clId="Web-{D22903C8-1178-4DB8-98F5-A5BB42625BBA}" dt="2021-09-06T03:52:48.677" v="151"/>
          <ac:spMkLst>
            <pc:docMk/>
            <pc:sldMk cId="3238319383" sldId="260"/>
            <ac:spMk id="21" creationId="{F776B0B4-EBCF-4292-BACF-A789A13BBF20}"/>
          </ac:spMkLst>
        </pc:spChg>
        <pc:spChg chg="add del">
          <ac:chgData name="Nathaly Maria Indacochea Villamar" userId="S::nindacoc@espol.edu.ec::63f07de8-39a4-4741-8223-64bed2ea72e6" providerId="AD" clId="Web-{D22903C8-1178-4DB8-98F5-A5BB42625BBA}" dt="2021-09-06T03:54:31.805" v="181"/>
          <ac:spMkLst>
            <pc:docMk/>
            <pc:sldMk cId="3238319383" sldId="260"/>
            <ac:spMk id="22" creationId="{D6753ACD-8389-4A4D-8E6D-14DCDB250C92}"/>
          </ac:spMkLst>
        </pc:spChg>
        <pc:spChg chg="add del">
          <ac:chgData name="Nathaly Maria Indacochea Villamar" userId="S::nindacoc@espol.edu.ec::63f07de8-39a4-4741-8223-64bed2ea72e6" providerId="AD" clId="Web-{D22903C8-1178-4DB8-98F5-A5BB42625BBA}" dt="2021-09-06T03:54:31.805" v="181"/>
          <ac:spMkLst>
            <pc:docMk/>
            <pc:sldMk cId="3238319383" sldId="260"/>
            <ac:spMk id="23" creationId="{8A7C3535-4FB5-4E5B-BDFE-FA61877AF1A9}"/>
          </ac:spMkLst>
        </pc:spChg>
        <pc:spChg chg="add del mod">
          <ac:chgData name="Nathaly Maria Indacochea Villamar" userId="S::nindacoc@espol.edu.ec::63f07de8-39a4-4741-8223-64bed2ea72e6" providerId="AD" clId="Web-{D22903C8-1178-4DB8-98F5-A5BB42625BBA}" dt="2021-09-06T03:53:35.616" v="161"/>
          <ac:spMkLst>
            <pc:docMk/>
            <pc:sldMk cId="3238319383" sldId="260"/>
            <ac:spMk id="24" creationId="{05E8540B-DF89-47D6-A99E-4F941163F3CD}"/>
          </ac:spMkLst>
        </pc:spChg>
        <pc:spChg chg="add del">
          <ac:chgData name="Nathaly Maria Indacochea Villamar" userId="S::nindacoc@espol.edu.ec::63f07de8-39a4-4741-8223-64bed2ea72e6" providerId="AD" clId="Web-{D22903C8-1178-4DB8-98F5-A5BB42625BBA}" dt="2021-09-06T03:54:31.805" v="181"/>
          <ac:spMkLst>
            <pc:docMk/>
            <pc:sldMk cId="3238319383" sldId="260"/>
            <ac:spMk id="28" creationId="{9E433CB3-EAB2-4842-A1DD-7BC051B55670}"/>
          </ac:spMkLst>
        </pc:spChg>
        <pc:spChg chg="add del ord">
          <ac:chgData name="Nathaly Maria Indacochea Villamar" userId="S::nindacoc@espol.edu.ec::63f07de8-39a4-4741-8223-64bed2ea72e6" providerId="AD" clId="Web-{D22903C8-1178-4DB8-98F5-A5BB42625BBA}" dt="2021-09-06T03:54:31.805" v="181"/>
          <ac:spMkLst>
            <pc:docMk/>
            <pc:sldMk cId="3238319383" sldId="260"/>
            <ac:spMk id="30" creationId="{6FAF9F3F-2AF9-4108-A33C-05E0835A98AF}"/>
          </ac:spMkLst>
        </pc:spChg>
        <pc:spChg chg="add del">
          <ac:chgData name="Nathaly Maria Indacochea Villamar" userId="S::nindacoc@espol.edu.ec::63f07de8-39a4-4741-8223-64bed2ea72e6" providerId="AD" clId="Web-{D22903C8-1178-4DB8-98F5-A5BB42625BBA}" dt="2021-09-06T03:54:31.805" v="181"/>
          <ac:spMkLst>
            <pc:docMk/>
            <pc:sldMk cId="3238319383" sldId="260"/>
            <ac:spMk id="32" creationId="{F776B0B4-EBCF-4292-BACF-A789A13BBF20}"/>
          </ac:spMkLst>
        </pc:spChg>
        <pc:spChg chg="add del">
          <ac:chgData name="Nathaly Maria Indacochea Villamar" userId="S::nindacoc@espol.edu.ec::63f07de8-39a4-4741-8223-64bed2ea72e6" providerId="AD" clId="Web-{D22903C8-1178-4DB8-98F5-A5BB42625BBA}" dt="2021-09-06T03:54:24.898" v="175"/>
          <ac:spMkLst>
            <pc:docMk/>
            <pc:sldMk cId="3238319383" sldId="260"/>
            <ac:spMk id="37" creationId="{3D99578A-5517-4361-8249-598D1C9FB256}"/>
          </ac:spMkLst>
        </pc:spChg>
        <pc:spChg chg="add del">
          <ac:chgData name="Nathaly Maria Indacochea Villamar" userId="S::nindacoc@espol.edu.ec::63f07de8-39a4-4741-8223-64bed2ea72e6" providerId="AD" clId="Web-{D22903C8-1178-4DB8-98F5-A5BB42625BBA}" dt="2021-09-06T03:54:24.898" v="175"/>
          <ac:spMkLst>
            <pc:docMk/>
            <pc:sldMk cId="3238319383" sldId="260"/>
            <ac:spMk id="39" creationId="{088C0414-4070-42B4-B359-C995754D7F8D}"/>
          </ac:spMkLst>
        </pc:spChg>
        <pc:picChg chg="add mod ord">
          <ac:chgData name="Nathaly Maria Indacochea Villamar" userId="S::nindacoc@espol.edu.ec::63f07de8-39a4-4741-8223-64bed2ea72e6" providerId="AD" clId="Web-{D22903C8-1178-4DB8-98F5-A5BB42625BBA}" dt="2021-09-06T04:20:06.744" v="399" actId="1076"/>
          <ac:picMkLst>
            <pc:docMk/>
            <pc:sldMk cId="3238319383" sldId="260"/>
            <ac:picMk id="4" creationId="{E24251DE-72BD-444C-B7A7-7979DC20FCB1}"/>
          </ac:picMkLst>
        </pc:picChg>
      </pc:sldChg>
      <pc:sldChg chg="new del">
        <pc:chgData name="Nathaly Maria Indacochea Villamar" userId="S::nindacoc@espol.edu.ec::63f07de8-39a4-4741-8223-64bed2ea72e6" providerId="AD" clId="Web-{D22903C8-1178-4DB8-98F5-A5BB42625BBA}" dt="2021-09-06T03:41:58.953" v="3"/>
        <pc:sldMkLst>
          <pc:docMk/>
          <pc:sldMk cId="4195936792" sldId="260"/>
        </pc:sldMkLst>
      </pc:sldChg>
      <pc:sldChg chg="modSp add replId">
        <pc:chgData name="Nathaly Maria Indacochea Villamar" userId="S::nindacoc@espol.edu.ec::63f07de8-39a4-4741-8223-64bed2ea72e6" providerId="AD" clId="Web-{D22903C8-1178-4DB8-98F5-A5BB42625BBA}" dt="2021-09-06T03:42:49.001" v="34" actId="20577"/>
        <pc:sldMkLst>
          <pc:docMk/>
          <pc:sldMk cId="1608101860" sldId="261"/>
        </pc:sldMkLst>
        <pc:spChg chg="mod">
          <ac:chgData name="Nathaly Maria Indacochea Villamar" userId="S::nindacoc@espol.edu.ec::63f07de8-39a4-4741-8223-64bed2ea72e6" providerId="AD" clId="Web-{D22903C8-1178-4DB8-98F5-A5BB42625BBA}" dt="2021-09-06T03:42:49.001" v="34" actId="20577"/>
          <ac:spMkLst>
            <pc:docMk/>
            <pc:sldMk cId="1608101860" sldId="261"/>
            <ac:spMk id="2" creationId="{C6013371-F4C9-48E2-AAF0-37CBF057F502}"/>
          </ac:spMkLst>
        </pc:spChg>
      </pc:sldChg>
      <pc:sldChg chg="new del mod ord modShow">
        <pc:chgData name="Nathaly Maria Indacochea Villamar" userId="S::nindacoc@espol.edu.ec::63f07de8-39a4-4741-8223-64bed2ea72e6" providerId="AD" clId="Web-{D22903C8-1178-4DB8-98F5-A5BB42625BBA}" dt="2021-09-06T04:24:10.189" v="408"/>
        <pc:sldMkLst>
          <pc:docMk/>
          <pc:sldMk cId="265533222" sldId="262"/>
        </pc:sldMkLst>
      </pc:sldChg>
      <pc:sldChg chg="new del">
        <pc:chgData name="Nathaly Maria Indacochea Villamar" userId="S::nindacoc@espol.edu.ec::63f07de8-39a4-4741-8223-64bed2ea72e6" providerId="AD" clId="Web-{D22903C8-1178-4DB8-98F5-A5BB42625BBA}" dt="2021-09-06T04:05:49.326" v="397"/>
        <pc:sldMkLst>
          <pc:docMk/>
          <pc:sldMk cId="1417558842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7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4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68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2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10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37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9/5/2021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77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9/5/2021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0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9/5/2021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82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6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85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7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B2D26E-FBAE-45B8-B0F6-80E4ABDEC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442A66-721F-4552-A3AD-3A2215F0C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102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7EA5288-5BEB-4C44-949A-ED209FE21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B60CBC-D31E-43F9-9187-ABD734175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4656" y="878832"/>
            <a:ext cx="3610874" cy="2925081"/>
          </a:xfrm>
        </p:spPr>
        <p:txBody>
          <a:bodyPr>
            <a:normAutofit/>
          </a:bodyPr>
          <a:lstStyle/>
          <a:p>
            <a:r>
              <a:rPr lang="es-EC" sz="3200"/>
              <a:t>APLICACIÓN WEB SOBRE ANOMALIAS EN UNA RED BGP</a:t>
            </a:r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79E2F0-D861-4BE1-B547-246D1C624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016" y="4114800"/>
            <a:ext cx="3610873" cy="174541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s-EC" sz="2000"/>
              <a:t>Integrantes:</a:t>
            </a:r>
            <a:endParaRPr lang="es-ES"/>
          </a:p>
          <a:p>
            <a:pPr marL="342900" indent="-342900">
              <a:buChar char="•"/>
            </a:pPr>
            <a:r>
              <a:rPr lang="es-EC" sz="2000"/>
              <a:t>Pedro Tyrone </a:t>
            </a:r>
            <a:r>
              <a:rPr lang="es-EC" sz="2000" err="1"/>
              <a:t>Pulecio</a:t>
            </a:r>
            <a:r>
              <a:rPr lang="es-EC" sz="2000"/>
              <a:t> Villalva</a:t>
            </a:r>
          </a:p>
          <a:p>
            <a:r>
              <a:rPr lang="es-EC" sz="2000"/>
              <a:t>Gustavo Gerardo Castillo Cusme</a:t>
            </a:r>
          </a:p>
          <a:p>
            <a:r>
              <a:rPr lang="es-EC" sz="2000" err="1"/>
              <a:t>Nathaly</a:t>
            </a:r>
            <a:r>
              <a:rPr lang="es-EC" sz="2000"/>
              <a:t> </a:t>
            </a:r>
            <a:r>
              <a:rPr lang="es-EC" sz="2000" err="1"/>
              <a:t>Maria</a:t>
            </a:r>
            <a:r>
              <a:rPr lang="es-EC" sz="2000"/>
              <a:t> Indacochea Villamar</a:t>
            </a:r>
          </a:p>
          <a:p>
            <a:r>
              <a:rPr lang="es-EC" sz="2000"/>
              <a:t>Ramiro </a:t>
            </a:r>
            <a:r>
              <a:rPr lang="es-EC" sz="2000" err="1"/>
              <a:t>Sebastian</a:t>
            </a:r>
            <a:r>
              <a:rPr lang="es-EC" sz="2000"/>
              <a:t> Serrano Espinoza</a:t>
            </a:r>
          </a:p>
          <a:p>
            <a:pPr marL="342900" indent="-342900">
              <a:buChar char="•"/>
            </a:pPr>
            <a:endParaRPr lang="es-EC" sz="2000"/>
          </a:p>
        </p:txBody>
      </p:sp>
      <p:pic>
        <p:nvPicPr>
          <p:cNvPr id="4" name="Picture 3" descr="Gráfico financiero sobre fondo borroso con luz tenue">
            <a:extLst>
              <a:ext uri="{FF2B5EF4-FFF2-40B4-BE49-F238E27FC236}">
                <a16:creationId xmlns:a16="http://schemas.microsoft.com/office/drawing/2014/main" id="{D334DEC5-6CDF-495B-983F-7312DB9CDF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52" r="23750" b="-1"/>
          <a:stretch/>
        </p:blipFill>
        <p:spPr>
          <a:xfrm>
            <a:off x="5410200" y="10"/>
            <a:ext cx="67818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14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BC959F-CAB6-4E23-81DE-E0BBF2B7E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94DEED-5E0F-4E41-A445-58C14864C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767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013371-F4C9-48E2-AAF0-37CBF057F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13" y="1371600"/>
            <a:ext cx="4093499" cy="3856008"/>
          </a:xfrm>
        </p:spPr>
        <p:txBody>
          <a:bodyPr anchor="ctr">
            <a:normAutofit/>
          </a:bodyPr>
          <a:lstStyle/>
          <a:p>
            <a:pPr algn="ctr"/>
            <a:r>
              <a:rPr lang="es-EC">
                <a:solidFill>
                  <a:schemeClr val="bg2"/>
                </a:solidFill>
              </a:rPr>
              <a:t>Introducción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0" y="685800"/>
            <a:ext cx="67437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2E37E3-9E6E-43A1-83A4-51D75788D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0963" y="1270591"/>
            <a:ext cx="5631357" cy="4364666"/>
          </a:xfrm>
        </p:spPr>
        <p:txBody>
          <a:bodyPr anchor="ctr">
            <a:normAutofit/>
          </a:bodyPr>
          <a:lstStyle/>
          <a:p>
            <a:pPr algn="just"/>
            <a:r>
              <a:rPr lang="es-EC" sz="2000"/>
              <a:t>La revolución tecnológica  reciente permite que los equipos de red transmitan continuamente una gran cantidad de información,  y debido a esto surgen desafíos como el de identificar errores que podrían causarse en estas redes. 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9418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01255D-F2EE-405A-99AD-AEC1688FF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18" y="685801"/>
            <a:ext cx="3057379" cy="30462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cap="all" spc="300" baseline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servicios</a:t>
            </a:r>
            <a:endParaRPr lang="en-US" sz="3600" kern="1200" cap="all" spc="300" baseline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6" name="Imagen 6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9670E36-0D00-4092-86CF-AE178C2D7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0200" y="2156461"/>
            <a:ext cx="6096000" cy="254507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02291E8-83F6-489C-A008-FDCD54583FD7}"/>
              </a:ext>
            </a:extLst>
          </p:cNvPr>
          <p:cNvSpPr txBox="1"/>
          <p:nvPr/>
        </p:nvSpPr>
        <p:spPr>
          <a:xfrm>
            <a:off x="6090249" y="2380891"/>
            <a:ext cx="175116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b="1"/>
              <a:t>Registro</a:t>
            </a:r>
          </a:p>
          <a:p>
            <a:pPr algn="ctr"/>
            <a:r>
              <a:rPr lang="es-ES"/>
              <a:t>En la aplicación web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CEE3EEC-3341-4711-AAC8-F6E6482532DE}"/>
              </a:ext>
            </a:extLst>
          </p:cNvPr>
          <p:cNvSpPr txBox="1"/>
          <p:nvPr/>
        </p:nvSpPr>
        <p:spPr>
          <a:xfrm>
            <a:off x="5974331" y="3731464"/>
            <a:ext cx="215372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b="1"/>
              <a:t>Iniciar Sesión</a:t>
            </a:r>
          </a:p>
          <a:p>
            <a:pPr algn="ctr"/>
            <a:r>
              <a:rPr lang="es-ES"/>
              <a:t>Ingresa a la plataforma con una cuenta ya antes creada.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0CADFE8-9437-4540-8FA8-2275F4917AA2}"/>
              </a:ext>
            </a:extLst>
          </p:cNvPr>
          <p:cNvSpPr txBox="1"/>
          <p:nvPr/>
        </p:nvSpPr>
        <p:spPr>
          <a:xfrm>
            <a:off x="9540815" y="2380890"/>
            <a:ext cx="175116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b="1"/>
              <a:t>Buscador</a:t>
            </a:r>
          </a:p>
          <a:p>
            <a:pPr algn="ctr"/>
            <a:r>
              <a:rPr lang="es-ES"/>
              <a:t>Realiza búsqueda de anomalía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7E0CC61-3106-4CC6-B13D-78241FF8B4CE}"/>
              </a:ext>
            </a:extLst>
          </p:cNvPr>
          <p:cNvSpPr txBox="1"/>
          <p:nvPr/>
        </p:nvSpPr>
        <p:spPr>
          <a:xfrm>
            <a:off x="9222716" y="3773697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b="1"/>
              <a:t>Resultados</a:t>
            </a:r>
          </a:p>
          <a:p>
            <a:pPr algn="ctr"/>
            <a:r>
              <a:rPr lang="es-ES"/>
              <a:t>Muestra anomalías encontradas</a:t>
            </a:r>
          </a:p>
        </p:txBody>
      </p:sp>
    </p:spTree>
    <p:extLst>
      <p:ext uri="{BB962C8B-B14F-4D97-AF65-F5344CB8AC3E}">
        <p14:creationId xmlns:p14="http://schemas.microsoft.com/office/powerpoint/2010/main" val="2829270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5">
            <a:extLst>
              <a:ext uri="{FF2B5EF4-FFF2-40B4-BE49-F238E27FC236}">
                <a16:creationId xmlns:a16="http://schemas.microsoft.com/office/drawing/2014/main" id="{9DDC08E3-BC7B-468A-8ADA-3C0D68806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7B174F74-15DB-45F3-BCE0-6428F35D3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4114800"/>
            <a:ext cx="10820400" cy="2057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013371-F4C9-48E2-AAF0-37CBF057F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257" y="4519440"/>
            <a:ext cx="8115300" cy="1000062"/>
          </a:xfr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cap="all" spc="300" baseline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diseño</a:t>
            </a:r>
          </a:p>
        </p:txBody>
      </p:sp>
      <p:pic>
        <p:nvPicPr>
          <p:cNvPr id="4" name="Imagen 4" descr="Diagrama&#10;&#10;Descripción generada automáticamente">
            <a:extLst>
              <a:ext uri="{FF2B5EF4-FFF2-40B4-BE49-F238E27FC236}">
                <a16:creationId xmlns:a16="http://schemas.microsoft.com/office/drawing/2014/main" id="{5DBCF37F-2DAE-4800-8CA5-DEBDA7DB3C6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612" t="2810" r="204" b="1874"/>
          <a:stretch/>
        </p:blipFill>
        <p:spPr>
          <a:xfrm>
            <a:off x="1388920" y="341085"/>
            <a:ext cx="4037094" cy="3409431"/>
          </a:xfrm>
          <a:prstGeom prst="rect">
            <a:avLst/>
          </a:prstGeom>
        </p:spPr>
      </p:pic>
      <p:pic>
        <p:nvPicPr>
          <p:cNvPr id="16" name="Imagen 17" descr="Diagrama&#10;&#10;Descripción generada automáticamente">
            <a:extLst>
              <a:ext uri="{FF2B5EF4-FFF2-40B4-BE49-F238E27FC236}">
                <a16:creationId xmlns:a16="http://schemas.microsoft.com/office/drawing/2014/main" id="{B0058B17-D0E2-4AF4-9568-D42BD4E119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" b="1740"/>
          <a:stretch/>
        </p:blipFill>
        <p:spPr>
          <a:xfrm>
            <a:off x="5832244" y="254822"/>
            <a:ext cx="54102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9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1FB7DE9-F562-4290-99B7-8C2189D6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354F8A8-7D5A-4944-8B6C-36BBF5C0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01255D-F2EE-405A-99AD-AEC1688FF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645" y="4564896"/>
            <a:ext cx="8115299" cy="12654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cap="all" spc="30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Diagrama de despliegue</a:t>
            </a:r>
          </a:p>
        </p:txBody>
      </p:sp>
      <p:pic>
        <p:nvPicPr>
          <p:cNvPr id="6" name="Imagen 6" descr="Diagrama&#10;&#10;Descripción generada automáticamente">
            <a:extLst>
              <a:ext uri="{FF2B5EF4-FFF2-40B4-BE49-F238E27FC236}">
                <a16:creationId xmlns:a16="http://schemas.microsoft.com/office/drawing/2014/main" id="{DBAD7240-744E-493E-A927-9C89C54A39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6572" y="1098430"/>
            <a:ext cx="9039161" cy="409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35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7">
            <a:extLst>
              <a:ext uri="{FF2B5EF4-FFF2-40B4-BE49-F238E27FC236}">
                <a16:creationId xmlns:a16="http://schemas.microsoft.com/office/drawing/2014/main" id="{9E433CB3-EAB2-4842-A1DD-7BC051B5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4" descr="Pantalla de computadora&#10;&#10;Descripción generada automáticamente">
            <a:extLst>
              <a:ext uri="{FF2B5EF4-FFF2-40B4-BE49-F238E27FC236}">
                <a16:creationId xmlns:a16="http://schemas.microsoft.com/office/drawing/2014/main" id="{E24251DE-72BD-444C-B7A7-7979DC20FC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73170" y="158160"/>
            <a:ext cx="11631284" cy="6541689"/>
          </a:xfrm>
          <a:prstGeom prst="rect">
            <a:avLst/>
          </a:prstGeom>
        </p:spPr>
      </p:pic>
      <p:sp>
        <p:nvSpPr>
          <p:cNvPr id="31" name="Rectangle 29">
            <a:extLst>
              <a:ext uri="{FF2B5EF4-FFF2-40B4-BE49-F238E27FC236}">
                <a16:creationId xmlns:a16="http://schemas.microsoft.com/office/drawing/2014/main" id="{A87376E7-9AC1-477E-9D52-27424009C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719945"/>
            <a:ext cx="12192000" cy="3138055"/>
          </a:xfrm>
          <a:prstGeom prst="rect">
            <a:avLst/>
          </a:prstGeom>
          <a:gradFill>
            <a:gsLst>
              <a:gs pos="47000">
                <a:srgbClr val="000000">
                  <a:alpha val="18000"/>
                </a:srgbClr>
              </a:gs>
              <a:gs pos="6000">
                <a:schemeClr val="tx1">
                  <a:alpha val="0"/>
                </a:scheme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013371-F4C9-48E2-AAF0-37CBF057F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619" y="103517"/>
            <a:ext cx="9486900" cy="12815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cap="all" spc="3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3238319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BC959F-CAB6-4E23-81DE-E0BBF2B7E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94DEED-5E0F-4E41-A445-58C14864C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767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013371-F4C9-48E2-AAF0-37CBF057F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13" y="1371600"/>
            <a:ext cx="4093499" cy="3856008"/>
          </a:xfrm>
        </p:spPr>
        <p:txBody>
          <a:bodyPr anchor="ctr">
            <a:normAutofit/>
          </a:bodyPr>
          <a:lstStyle/>
          <a:p>
            <a:pPr algn="ctr"/>
            <a:r>
              <a:rPr lang="es-EC">
                <a:solidFill>
                  <a:schemeClr val="bg2"/>
                </a:solidFill>
              </a:rPr>
              <a:t>conclusiones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0" y="685800"/>
            <a:ext cx="67437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2E37E3-9E6E-43A1-83A4-51D75788D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0963" y="1270591"/>
            <a:ext cx="5631357" cy="4364666"/>
          </a:xfrm>
        </p:spPr>
        <p:txBody>
          <a:bodyPr anchor="ctr">
            <a:normAutofit fontScale="92500" lnSpcReduction="20000"/>
          </a:bodyPr>
          <a:lstStyle/>
          <a:p>
            <a:pPr algn="just"/>
            <a:r>
              <a:rPr lang="es-ES" sz="2000">
                <a:ea typeface="+mj-lt"/>
                <a:cs typeface="+mj-lt"/>
              </a:rPr>
              <a:t>Al usar una base de datos se facilita el almacenamiento y la manipulación de los datos, pero de todas las formas de almacenamiento las bases de datos relacionales son las más utilites porque evitamos la redundancia de datos.</a:t>
            </a:r>
            <a:endParaRPr lang="es-MX"/>
          </a:p>
          <a:p>
            <a:pPr algn="just"/>
            <a:r>
              <a:rPr lang="es-ES" sz="2000">
                <a:ea typeface="+mj-lt"/>
                <a:cs typeface="+mj-lt"/>
              </a:rPr>
              <a:t>Api son como un recepcionista que se encargar de enviar nuestras peticiones a los demás departamentos sin que el usuario sepa cómo se están procesando los datos o de donde se los toma esto le da un nivel de seguridad a nuestra aplicación.</a:t>
            </a:r>
            <a:endParaRPr lang="es-ES"/>
          </a:p>
          <a:p>
            <a:pPr algn="just"/>
            <a:r>
              <a:rPr lang="es-ES" sz="2000">
                <a:ea typeface="+mj-lt"/>
                <a:cs typeface="+mj-lt"/>
              </a:rPr>
              <a:t>Una de las ventajas de los </a:t>
            </a:r>
            <a:r>
              <a:rPr lang="es-ES" sz="2000" err="1">
                <a:ea typeface="+mj-lt"/>
                <a:cs typeface="+mj-lt"/>
              </a:rPr>
              <a:t>routers</a:t>
            </a:r>
            <a:r>
              <a:rPr lang="es-ES" sz="2000">
                <a:ea typeface="+mj-lt"/>
                <a:cs typeface="+mj-lt"/>
              </a:rPr>
              <a:t> configuración IOS-XR es que se basa en QNX(que es un sistema operativo similar a Unix). Las aplicaciones de IOS-XR se han separado en diferentes procesos y su alguno de los procesos se detiene o funciona mal, los otro proceso no se ven afectados.</a:t>
            </a:r>
          </a:p>
          <a:p>
            <a:endParaRPr lang="es-EC" sz="2000"/>
          </a:p>
        </p:txBody>
      </p:sp>
    </p:spTree>
    <p:extLst>
      <p:ext uri="{BB962C8B-B14F-4D97-AF65-F5344CB8AC3E}">
        <p14:creationId xmlns:p14="http://schemas.microsoft.com/office/powerpoint/2010/main" val="1608101860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DarkSeedLeftStep">
      <a:dk1>
        <a:srgbClr val="000000"/>
      </a:dk1>
      <a:lt1>
        <a:srgbClr val="FFFFFF"/>
      </a:lt1>
      <a:dk2>
        <a:srgbClr val="1C2B31"/>
      </a:dk2>
      <a:lt2>
        <a:srgbClr val="F0F3F2"/>
      </a:lt2>
      <a:accent1>
        <a:srgbClr val="C34D80"/>
      </a:accent1>
      <a:accent2>
        <a:srgbClr val="B13BA0"/>
      </a:accent2>
      <a:accent3>
        <a:srgbClr val="A34DC3"/>
      </a:accent3>
      <a:accent4>
        <a:srgbClr val="6541B4"/>
      </a:accent4>
      <a:accent5>
        <a:srgbClr val="4D59C3"/>
      </a:accent5>
      <a:accent6>
        <a:srgbClr val="3B78B1"/>
      </a:accent6>
      <a:hlink>
        <a:srgbClr val="473FBF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73FFBA683A2AC4AA4A77B0B8FBCD360" ma:contentTypeVersion="2" ma:contentTypeDescription="Crear nuevo documento." ma:contentTypeScope="" ma:versionID="e98719ade6b9413d7a2f9b35550bbd7a">
  <xsd:schema xmlns:xsd="http://www.w3.org/2001/XMLSchema" xmlns:xs="http://www.w3.org/2001/XMLSchema" xmlns:p="http://schemas.microsoft.com/office/2006/metadata/properties" xmlns:ns2="94616c71-d1ef-4390-b779-cea1689a355e" targetNamespace="http://schemas.microsoft.com/office/2006/metadata/properties" ma:root="true" ma:fieldsID="d49353b0abf46601a1234444658fd12d" ns2:_="">
    <xsd:import namespace="94616c71-d1ef-4390-b779-cea1689a35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616c71-d1ef-4390-b779-cea1689a35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597C6E-28FD-44AB-8578-787D7FFCFB5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F4C1E5-2F46-47EF-9A23-B9D1BB3595E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1D8F2E5-04D3-4BFF-9DF9-350266FAB542}">
  <ds:schemaRefs>
    <ds:schemaRef ds:uri="94616c71-d1ef-4390-b779-cea1689a355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ClassicFrameVTI</vt:lpstr>
      <vt:lpstr>APLICACIÓN WEB SOBRE ANOMALIAS EN UNA RED BGP</vt:lpstr>
      <vt:lpstr>Introducción</vt:lpstr>
      <vt:lpstr>servicios</vt:lpstr>
      <vt:lpstr>diseño</vt:lpstr>
      <vt:lpstr>Diagrama de despliegue</vt:lpstr>
      <vt:lpstr>resultados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Ramiro Sebastian Serrano Espinoza</dc:creator>
  <cp:revision>1</cp:revision>
  <dcterms:created xsi:type="dcterms:W3CDTF">2021-09-06T03:38:17Z</dcterms:created>
  <dcterms:modified xsi:type="dcterms:W3CDTF">2021-09-06T05:37:59Z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0x010100173FFBA683A2AC4AA4A77B0B8FBCD360</vt:lpwstr>
  </property>
</Properties>
</file>