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5" r:id="rId4"/>
    <p:sldId id="257" r:id="rId5"/>
    <p:sldId id="258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3646-6408-9772-F409-4F7790843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E3571-BAEB-471B-F3D5-82E8D9DB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7589-A0B2-C63E-37C6-91811C2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8D43-9597-66D2-4FC2-3E3BF6CD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7D27-63AF-6945-0761-0630904C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565F-2704-A9DA-F9D2-7CA93B09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FB38D-ABE5-D090-65EB-56A7EF363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DAA1-90F3-45E5-7DAF-137D8A97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331DE-F2DA-B4C1-BED6-4D37E24B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97BA-63E9-7CD3-EEC6-08AA243D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9B781-1456-78A9-A1A5-49E84769D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8EBE-E954-5BAF-27D1-AEC22806C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731C-DBE8-D279-C95D-487EE354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76B-6B9C-F751-713B-E96B7CE5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B733-DA88-544D-6336-FB851AAE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8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226-324E-7B82-871C-5D8EDAAF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43D6-789E-6CAA-9A5D-325B0DDE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0382-7B36-69D0-672E-4B0170F9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E1935-CE4F-1C13-5CAE-652530D1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E5FA-B693-6EDD-CCD8-A5DF7D79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614E-BE78-88A7-1B08-8D34F293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5FEF4-C96F-F48F-F22D-F8F78F21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618FE-CF64-F1B3-D87E-99D2C3DB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84B3-9B13-63D6-1266-7BFF09E6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6ABE-CF9D-7114-B8BF-B8D70F10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FF8D-57AF-498A-5D02-9169E61D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2ECB-11C9-DD9F-D61B-3D6D66B63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AD06-FDE3-C2D4-DEEA-8C271302D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D9849-EB94-15BE-5BA6-D46E6A3E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D5AE-A4A7-9DCF-EADF-196570BD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5BB28-CACC-C83A-7282-BD6080A4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4E2B-9059-0B36-A4DA-288E5DBB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841F6-0A35-18A2-D02A-E5E7602B2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98079-F88A-79B6-84AD-41972A1CF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8B1F6-20E0-EB77-5411-80C15E34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BBA9-90A4-B03B-B0CE-9409C1BF3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0A332-8DD0-778D-7B78-3B5F8606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86352-6972-4187-BF36-64DE1D6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ED1DF-F2DC-0945-E84A-F1BE5EE2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C73F-6181-AD8B-40C3-4BED55F6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939AF-CD8C-1744-BC0C-F4216E71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48AA-2FE3-116E-7B5C-1A43DDC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E7AFF-CDC0-1644-19AA-781FB5C3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A6D46-83F5-857C-54BA-832A0951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D1B3-9F7D-0925-A2E4-680FC5F9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28E-FCDC-7E62-3FC4-6D174BFC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1ABB-CB18-8175-392E-BAB1398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79DF-3B48-66E7-5391-24B7B4B9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7486-0697-BBE3-668C-87CA7518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B19A-0B64-3837-460C-A487F835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764BD-476E-882D-C166-99EAD379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940FF-0FCE-9792-F89D-C56AEC69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DA99-AA48-84C1-4144-40949BAC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05338-0759-5F2D-29FD-BADFCBF2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D9C9-07B0-7B41-0582-16589BC8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D3F0D-4E8A-BAD8-B03B-B2BD2885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67984-2620-D9CA-93F4-56877AA5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207-0ACC-BF6A-D858-DF5CED18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1B75D-138A-A060-317B-A80B0D91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3F06-C568-B6ED-9F3B-20A6F866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5D90-81FC-B41A-D1E6-774C98D89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FE8FA-5CE1-4555-8F98-04A94EAC146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5F21-DB35-C477-32F0-6F8F2D87F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E775-51C8-C25F-881A-1AE9B4DB7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7D6E-28EB-4260-91D9-F5D0C97C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00841-CC2E-B45D-6757-DE386FBD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1E776-614C-C53F-4B80-51A620F5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F7A4D-FB7A-825D-DB1A-B98A4715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D1B07-D291-D6D1-E0D5-EA4B0BB1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C255F-7DEC-2A0B-258A-AC12583C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7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2FE1FF-B1EB-9812-4021-AB163300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7D7DB-5EB2-BC80-CEC8-EDBEBF64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DCDA3-6235-057D-5515-0F61C5FA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6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16500-0789-769C-BDD7-A402ED09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1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3B5D7-25C0-AE3C-E902-81BA6ED9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1FC3A-E30C-013C-B7FC-1C05D5133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3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1BD9D-336D-5D87-0B37-B4CC1A64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ECC0C-38E6-8ECD-34CA-775766D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2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40472-07C6-9FC2-7DB6-E0784F27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241FF-4B58-849B-C975-FF5812C0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3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MITZI DA SILVA TOLENTINO</dc:creator>
  <cp:lastModifiedBy>MARIANA MITZI DA SILVA TOLENTINO</cp:lastModifiedBy>
  <cp:revision>1</cp:revision>
  <dcterms:created xsi:type="dcterms:W3CDTF">2023-02-10T14:57:14Z</dcterms:created>
  <dcterms:modified xsi:type="dcterms:W3CDTF">2023-02-10T15:09:29Z</dcterms:modified>
</cp:coreProperties>
</file>