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3640" y="3141000"/>
            <a:ext cx="8495640" cy="31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Desenvolvimento do seu jogo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A construção do game começa pelo seu planejamento, organizando as ideias, pesquisa e estudando as possibilidades de jogar, escrevendo o roteiro, criando o personagem e o mundo do jogo. Todo esse processo de planejamento e implementação passa pela criação, organização de documentação técnica, até que a equipe começa a fazer propriamente o jogo.</a:t>
            </a:r>
            <a:endParaRPr dirty="0"/>
          </a:p>
        </p:txBody>
      </p:sp>
      <p:pic>
        <p:nvPicPr>
          <p:cNvPr id="73" name="Picture 2"/>
          <p:cNvPicPr/>
          <p:nvPr/>
        </p:nvPicPr>
        <p:blipFill>
          <a:blip r:embed="rId2"/>
          <a:stretch/>
        </p:blipFill>
        <p:spPr>
          <a:xfrm>
            <a:off x="2627640" y="188640"/>
            <a:ext cx="3735000" cy="280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1640" y="620640"/>
            <a:ext cx="8640000" cy="59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Configuração de equipe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marL="216000" indent="-216000" algn="ctr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lang="pt-BR" sz="1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Profissional da Área de Game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Profissional de Administração ou Gestão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Profissional de Game Design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Profissionais de Arte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Profissionais de Áudio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Profissionais de Programação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79640" y="274680"/>
            <a:ext cx="8784000" cy="63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Game Design </a:t>
            </a:r>
            <a:r>
              <a:rPr lang="pt-BR" sz="180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</a:t>
            </a:r>
            <a:r>
              <a:rPr lang="pt-BR" sz="1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(GDD)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O GDD é a documentação padrão de um jogo que vai ser desenvolvido, é nele que você especifica padrões, objetivos, plataforma, mecânica, etc....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Exemplo de um GDD de um jogo 2D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Nome: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Fluffy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Quest.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Gênero: 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Aventura.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Plataforma: 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Windows (</a:t>
            </a:r>
            <a:r>
              <a:rPr lang="pt-BR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XP ao 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10).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Público-Alvo: 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 alunos do Mini Curso.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História: 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possui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Ambientação: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Grama verde com pedras.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do Projeto: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O Objetivo é coletar todos os biscoitos.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9640" y="274680"/>
            <a:ext cx="8784000" cy="63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Mecânica: a movimentação é livre, controlada pelas setas.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Regras do jogo: Não pode sair da tela nem ultrapassar as pedras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Níveis: 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Personagem:                                                                              Biscoito:</a:t>
            </a:r>
            <a:endParaRPr/>
          </a:p>
        </p:txBody>
      </p:sp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224000" y="4752000"/>
            <a:ext cx="1504080" cy="86580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3"/>
          <a:stretch/>
        </p:blipFill>
        <p:spPr>
          <a:xfrm>
            <a:off x="6709680" y="4536000"/>
            <a:ext cx="634320" cy="63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Apresentação na tela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Travnik</cp:lastModifiedBy>
  <cp:revision>4</cp:revision>
  <dcterms:modified xsi:type="dcterms:W3CDTF">2016-01-20T01:15:00Z</dcterms:modified>
  <dc:language>pt-BR</dc:language>
</cp:coreProperties>
</file>