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69640" y="2813400"/>
            <a:ext cx="3204360" cy="122328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323640" y="1917000"/>
            <a:ext cx="8496360" cy="30160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08000" y="260640"/>
            <a:ext cx="1999440" cy="1389960"/>
          </a:xfrm>
          <a:prstGeom prst="rect">
            <a:avLst/>
          </a:prstGeom>
          <a:ln w="9360"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251640" y="1700640"/>
            <a:ext cx="8640360" cy="21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pt-BR" sz="2800">
                <a:solidFill>
                  <a:srgbClr val="000000"/>
                </a:solidFill>
                <a:latin typeface="Calibri"/>
                <a:ea typeface="DejaVu Sans"/>
              </a:rPr>
              <a:t>A pasta WindowsGame1 é onde está armazenada as classes e referências do jogo. É nela que você vai adicionar suas classes, funções, métodos, etc...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99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92000" y="3861000"/>
            <a:ext cx="2218680" cy="408960"/>
          </a:xfrm>
          <a:prstGeom prst="rect">
            <a:avLst/>
          </a:prstGeom>
          <a:ln w="9360"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251640" y="4725000"/>
            <a:ext cx="8640360" cy="16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  <a:ea typeface="DejaVu Sans"/>
              </a:rPr>
              <a:t>A pasta WindowsGame1Content é onde vão estar armazenados os recursos que o seu jogo irá utilizar, por exemplo, texturas, imagens, música, etc...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55640" y="2277000"/>
            <a:ext cx="8087040" cy="367164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2483640" y="620640"/>
            <a:ext cx="4463640" cy="63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Funcionamento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  <a:ea typeface="DejaVu Sans"/>
              </a:rPr>
              <a:t>Criando um projeto XNA</a:t>
            </a:r>
            <a:endParaRPr/>
          </a:p>
        </p:txBody>
      </p:sp>
      <p:pic>
        <p:nvPicPr>
          <p:cNvPr id="7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000" y="2781000"/>
            <a:ext cx="3009240" cy="3533040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251640" y="1484640"/>
            <a:ext cx="8640360" cy="149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  <a:ea typeface="DejaVu Sans"/>
              </a:rPr>
              <a:t>Depois de tudo instalado, abra o Visual Studio e vá em  File -&gt; New Project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51640" y="0"/>
            <a:ext cx="8640360" cy="191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  <a:ea typeface="DejaVu Sans"/>
              </a:rPr>
              <a:t>Selecione XNA Game Studio à esquerda e em seguida selecione o projeto Windows Game (4.0). Feito isso, dê um nome para o projeto e clique em OK.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8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0" y="1370520"/>
            <a:ext cx="9029160" cy="5514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483640" y="620640"/>
            <a:ext cx="4463640" cy="11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Classes e Variáveis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8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40" y="1628640"/>
            <a:ext cx="5419080" cy="1361520"/>
          </a:xfrm>
          <a:prstGeom prst="rect">
            <a:avLst/>
          </a:prstGeom>
          <a:ln w="9360"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2555640" y="3357000"/>
            <a:ext cx="4463640" cy="11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Construtor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8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640" y="4509000"/>
            <a:ext cx="5019120" cy="17326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483640" y="260640"/>
            <a:ext cx="4463640" cy="173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Método Initialize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8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640" y="980640"/>
            <a:ext cx="4818960" cy="1990080"/>
          </a:xfrm>
          <a:prstGeom prst="rect">
            <a:avLst/>
          </a:prstGeom>
          <a:ln w="9360"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339640" y="3069000"/>
            <a:ext cx="4463640" cy="173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Método LoadContent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8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40" y="3933000"/>
            <a:ext cx="6390720" cy="27234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40" y="836640"/>
            <a:ext cx="6104880" cy="1351800"/>
          </a:xfrm>
          <a:prstGeom prst="rect">
            <a:avLst/>
          </a:prstGeom>
          <a:ln w="9360">
            <a:noFill/>
          </a:ln>
        </p:spPr>
      </p:pic>
      <p:pic>
        <p:nvPicPr>
          <p:cNvPr id="9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5640" y="3213000"/>
            <a:ext cx="8505000" cy="3409200"/>
          </a:xfrm>
          <a:prstGeom prst="rect">
            <a:avLst/>
          </a:prstGeom>
          <a:ln w="936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1835640" y="44640"/>
            <a:ext cx="5760000" cy="173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Método UnloadContent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1907640" y="2349000"/>
            <a:ext cx="5760000" cy="173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Método Update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240" y="2853000"/>
            <a:ext cx="5428440" cy="2685240"/>
          </a:xfrm>
          <a:prstGeom prst="rect">
            <a:avLst/>
          </a:prstGeom>
          <a:ln w="9360"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907640" y="1746720"/>
            <a:ext cx="5760000" cy="173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  <a:ea typeface="DejaVu Sans"/>
              </a:rPr>
              <a:t>Método Draw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pt-BR" sz="4400">
                <a:solidFill>
                  <a:srgbClr val="000000"/>
                </a:solidFill>
                <a:latin typeface="Calibri"/>
                <a:ea typeface="DejaVu Sans"/>
              </a:rPr>
              <a:t>Estrutura de pastas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9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83640" y="1484640"/>
            <a:ext cx="4224240" cy="4175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Apresentação na tela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Gustavo Travnik</cp:lastModifiedBy>
  <cp:revision>1</cp:revision>
  <dcterms:modified xsi:type="dcterms:W3CDTF">2016-01-20T02:03:29Z</dcterms:modified>
</cp:coreProperties>
</file>