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260640"/>
            <a:ext cx="9142920" cy="53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Recursos Utilizados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representa uma posição (X, Y) na tela.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vetor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vetor = </a:t>
            </a:r>
            <a:r>
              <a:rPr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(0, 0);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.Zero;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(0, 0);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71080" y="0"/>
            <a:ext cx="86209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60640"/>
            <a:ext cx="9142920" cy="70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função que é encarregada por desenhar os sprites/texturas na tela, sua implementação é nativa do XNA.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Begin</a:t>
            </a:r>
            <a:r>
              <a:rPr lang="pt-BR" sz="18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(0,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BlendState</a:t>
            </a:r>
            <a:r>
              <a:rPr lang="pt-BR" sz="18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NonPremultiplied</a:t>
            </a:r>
            <a:r>
              <a:rPr lang="pt-BR" sz="18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End();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(Texture2D, Vector2, Color);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35080" y="36360"/>
            <a:ext cx="86209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60640"/>
            <a:ext cx="9142920" cy="56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GameTime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função que é encarregada de gerenciar o tempo do jogo (linha de tempo), sua implementação é nativa do XNA.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gametime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.ElapsedGameTime.Milliseconds;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60640"/>
            <a:ext cx="9142920" cy="70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vamos usar para organizar e agrupar determinado tipo de objeto.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List&lt;String&gt;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new List&lt;String&gt;;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.add(“amarelo”);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listaDeTexto.Count;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listaDeTexto.Remove(ListItem);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listaDeTexto.Clear();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(List&lt;String&gt;)banco.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CarregarRecurso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(String);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52000" y="36360"/>
            <a:ext cx="86209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664000" y="476640"/>
            <a:ext cx="396936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2600" spc="-1">
                <a:latin typeface="Arial"/>
              </a:rPr>
              <a:t>Orientação a Objeto (OO)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20000" y="963000"/>
            <a:ext cx="7675560" cy="50850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2664000" y="5904000"/>
            <a:ext cx="4132800" cy="6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35080" y="0"/>
            <a:ext cx="86209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35080" y="0"/>
            <a:ext cx="86209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260640"/>
            <a:ext cx="9142920" cy="53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Texture2D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representa uma imagem/textura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Texture2D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 = 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Content.Load&lt;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Texture2D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&gt;(</a:t>
            </a:r>
            <a:r>
              <a:rPr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“nome da textura”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textura.Width;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textura.Height;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2411640" y="4221000"/>
            <a:ext cx="45709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472000" y="5603760"/>
            <a:ext cx="1020240" cy="9482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181680" y="576000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805680" y="577368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7645680" y="576000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2376000" y="1008000"/>
            <a:ext cx="4536000" cy="45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60640"/>
            <a:ext cx="9142920" cy="53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KeyboardState, Keyboard e Keys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captura os comandos do teclado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KeyboardState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 =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GetState();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teclado. IsKeyDown(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.Enter);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teclado. IsKeyUp(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.Enter);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597680" y="1008000"/>
            <a:ext cx="5962320" cy="49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60640"/>
            <a:ext cx="9142920" cy="67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Rectangle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tem as informaçoes de um retângulo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Rectangle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 = </a:t>
            </a:r>
            <a:r>
              <a:rPr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Rectangle (0, 0, 0, 0);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Rectangle (0, 0, 0, 0);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Rectangle.intersects(Rectangle);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retangulo.X;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retangulo.Y;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retangulo.Width;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retangulo.Height;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71080" y="12600"/>
            <a:ext cx="86209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2016-01-18T19:54:58Z</dcterms:modified>
  <cp:revision>14</cp:revision>
</cp:coreProperties>
</file>