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5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5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 spc="-1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3200" spc="-1">
                <a:latin typeface="Arial"/>
              </a:rPr>
              <a:t>Clique para editar o formato do texto da estrutura de tópicos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800" spc="-1">
                <a:latin typeface="Arial"/>
              </a:rPr>
              <a:t>2.º nível da estrutura de tópicos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400" spc="-1">
                <a:latin typeface="Arial"/>
              </a:rPr>
              <a:t>3.º nível da estrutura de tópicos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000" spc="-1">
                <a:latin typeface="Arial"/>
              </a:rPr>
              <a:t>4.º nível da estrutura de tópicos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5.º nível da estrutura de tópicos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6.º nível da estrutura de tópicos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1800" spc="-1">
                <a:latin typeface="Arial"/>
              </a:rPr>
              <a:t>Clique para editar o formato do texto da estrutura de tópicos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1800" spc="-1">
                <a:latin typeface="Arial"/>
              </a:rPr>
              <a:t>2.º nível da estrutura de tópicos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1800" spc="-1">
                <a:latin typeface="Arial"/>
              </a:rPr>
              <a:t>3.º nível da estrutura de tópicos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1800" spc="-1">
                <a:latin typeface="Arial"/>
              </a:rPr>
              <a:t>4.º nível da estrutura de tópicos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1800" spc="-1">
                <a:latin typeface="Arial"/>
              </a:rPr>
              <a:t>5.º nível da estrutura de tópicos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1800" spc="-1">
                <a:latin typeface="Arial"/>
              </a:rPr>
              <a:t>6.º nível da estrutura de tópicos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18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260640"/>
            <a:ext cx="9143280" cy="53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Recursos Útilizados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000" spc="-1" strike="noStrike" u="sng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Vector2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É a estrutura que representa uma posição (X, Y) na tela.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000" spc="-1" strike="noStrike" u="sng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Uso</a:t>
            </a:r>
            <a:r>
              <a:rPr lang="pt-BR" sz="2000" spc="-1" strike="noStrike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Vector2</a:t>
            </a: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vetor</a:t>
            </a: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Vector2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vetor = </a:t>
            </a:r>
            <a:r>
              <a:rPr lang="pt-BR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Vector2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(0, 0);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Vector2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.Zero;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Vector2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(0, 0);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0" y="260640"/>
            <a:ext cx="9143280" cy="53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000" spc="-1" strike="noStrike" u="sng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Texture2D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É a estrutura que representa uma imagem/textura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000" spc="-1" strike="noStrike" u="sng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Uso</a:t>
            </a:r>
            <a:r>
              <a:rPr lang="pt-BR" sz="2000" spc="-1" strike="noStrike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Texture2D 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textura;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textura =  </a:t>
            </a: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RL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.Content.Load&lt;</a:t>
            </a: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Texture2D 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&gt;(</a:t>
            </a:r>
            <a:r>
              <a:rPr lang="pt-BR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“nome da textura”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textura.Width;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textura.Height;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2411640" y="4221000"/>
            <a:ext cx="457128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260640"/>
            <a:ext cx="9143280" cy="53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000" spc="-1" strike="noStrike" u="sng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KeyboardState, Keyboard e Keys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É a estrutura que captura os comandos do teclado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000" spc="-1" strike="noStrike" u="sng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Uso</a:t>
            </a:r>
            <a:r>
              <a:rPr lang="pt-BR" sz="2000" spc="-1" strike="noStrike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KeyboardState 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teclado;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teclado = </a:t>
            </a: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Keyboard.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GetState();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teclado. IsKeyDown(</a:t>
            </a: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Keys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.Enter);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teclado. IsKeyUp(</a:t>
            </a: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Keys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.Enter);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260640"/>
            <a:ext cx="9143280" cy="67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000" spc="-1" strike="noStrike" u="sng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Rectangle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É a estrutura que tem as informaçoes de um retângulo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000" spc="-1" strike="noStrike" u="sng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Uso</a:t>
            </a:r>
            <a:r>
              <a:rPr lang="pt-BR" sz="2000" spc="-1" strike="noStrike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Rectangle 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retangulo;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retangulo = </a:t>
            </a:r>
            <a:r>
              <a:rPr lang="pt-BR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</a:t>
            </a: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Rectangle (0, 0, 0, 0);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</a:t>
            </a: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Rectangle (0, 0, 0, 0);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retangulo.Right;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retangulo.X;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retangulo.Y;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retangulo.Width;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retangulo.Height;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260640"/>
            <a:ext cx="9143280" cy="70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000" spc="-1" strike="noStrike" u="sng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SpriteBatch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É a função que é encarregada por desenhar os sprites/texturas na tela, sua implementação é nativa do XNA.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000" spc="-1" strike="noStrike" u="sng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Uso</a:t>
            </a:r>
            <a:r>
              <a:rPr lang="pt-BR" sz="2000" spc="-1" strike="noStrike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spriteBatch</a:t>
            </a: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Begin</a:t>
            </a:r>
            <a:r>
              <a:rPr lang="pt-BR" sz="1800" spc="-1" strike="noStrike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(0, </a:t>
            </a: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BlendState</a:t>
            </a:r>
            <a:r>
              <a:rPr lang="pt-BR" sz="1800" spc="-1" strike="noStrike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NonPremultiplied</a:t>
            </a:r>
            <a:r>
              <a:rPr lang="pt-BR" sz="1800" spc="-1" strike="noStrike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spriteBatch</a:t>
            </a: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End();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spriteBatch</a:t>
            </a: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Draw</a:t>
            </a: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(Texture2D, Vector2, Color);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spriteBatch.Draw(</a:t>
            </a: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Texture2D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Rectangle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?, </a:t>
            </a: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Rectangle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Color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Rotation, </a:t>
            </a: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VectorRotation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SpriteEffect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LayerDepth);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260640"/>
            <a:ext cx="9143280" cy="56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000" spc="-1" strike="noStrike" u="sng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GameTime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É a função que é encarregada de gerenciar o tempo do jogo (linha de tempo), sua implementação é nativa do XNA.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000" spc="-1" strike="noStrike" u="sng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Uso</a:t>
            </a:r>
            <a:r>
              <a:rPr lang="pt-BR" sz="2000" spc="-1" strike="noStrike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gametime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.ElapsedGameTime.Milliseconds;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260640"/>
            <a:ext cx="9143280" cy="70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000" spc="-1" strike="noStrike" u="sng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É a estrutura que vamos usar para organizar e agrupar determinado tipo de objeto.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000" spc="-1" strike="noStrike" u="sng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Uso</a:t>
            </a:r>
            <a:r>
              <a:rPr lang="pt-BR" sz="2000" spc="-1" strike="noStrike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List&lt;String&gt; 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listaDeTexto</a:t>
            </a: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new List&lt;String&gt;;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listaDeTexto</a:t>
            </a: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.add(“amarelo”);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listaDeTexto.Count;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listaDeTexto.Remove(ListItem);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listaDeTexto.Clear();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listaDeTexto</a:t>
            </a: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(List&lt;String&gt;)banco.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CarregarRecurso</a:t>
            </a:r>
            <a:r>
              <a:rPr lang="pt-BR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(String);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LibreOffice/5.0.2.2$Windows_x86 LibreOffice_project/37b43f919e4de5eeaca9b9755ed688758a8251fe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pt-BR</dc:language>
  <dcterms:modified xsi:type="dcterms:W3CDTF">2016-01-12T09:34:21Z</dcterms:modified>
  <cp:revision>1</cp:revision>
</cp:coreProperties>
</file>