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10"/>
  </p:notesMasterIdLst>
  <p:sldIdLst>
    <p:sldId id="256" r:id="rId3"/>
    <p:sldId id="257" r:id="rId4"/>
    <p:sldId id="308" r:id="rId5"/>
    <p:sldId id="263" r:id="rId6"/>
    <p:sldId id="261" r:id="rId7"/>
    <p:sldId id="310" r:id="rId8"/>
    <p:sldId id="309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788BC-60E4-44C1-B623-7E8179415682}" v="1537" dt="2023-12-10T12:18:17.256"/>
  </p1510:revLst>
</p1510:revInfo>
</file>

<file path=ppt/tableStyles.xml><?xml version="1.0" encoding="utf-8"?>
<a:tblStyleLst xmlns:a="http://schemas.openxmlformats.org/drawingml/2006/main" def="{0CC59BB3-9350-4EBC-9AE3-06AE4DAC284B}">
  <a:tblStyle styleId="{0CC59BB3-9350-4EBC-9AE3-06AE4DAC28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8T20:34:53.5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19077 4227 16383 0 0,'-11'11'0'0'0,"-13"8"0"0"0,-15 7 0 0 0,-15 14 0 0 0,-15 12 0 0 0,-6 7 0 0 0,-6-2 0 0 0,5 2 0 0 0,5-6 0 0 0,9-5 0 0 0,11-7 0 0 0,2 2 0 0 0,0 3 0 0 0,-3 4 0 0 0,2 0 0 0 0,4 1 0 0 0,6-2 0 0 0,3-5 0 0 0,8 7 0 0 0,-1 4 0 0 0,4-1 0 0 0,7-4 0 0 0,1-1 0 0 0,-2 2 0 0 0,3 3 0 0 0,-1 3 0 0 0,2-2 0 0 0,-1-7 0 0 0,2 1 0 0 0,4-4 0 0 0,4 1 0 0 0,2-1 0 0 0,-2 1 0 0 0,-1-1 0 0 0,-9 8 0 0 0,-2-1 0 0 0,3 3 0 0 0,3-4 0 0 0,5-5 0 0 0,3 0 0 0 0,3-2 0 0 0,1 2 0 0 0,1-2 0 0 0,1 8 0 0 0,0 6 0 0 0,-6 3 0 0 0,-1 2 0 0 0,-6 6 0 0 0,0 2 0 0 0,1 5 0 0 0,-2 0 0 0 0,1-3 0 0 0,2-2 0 0 0,-2-4 0 0 0,1 4 0 0 0,2 5 0 0 0,3-5 0 0 0,2 1 0 0 0,2-6 0 0 0,2-4 0 0 0,0 4 0 0 0,0-5 0 0 0,1 4 0 0 0,-1 1 0 0 0,1 0 0 0 0,-1-6 0 0 0,0 3 0 0 0,0-4 0 0 0,0-2 0 0 0,0 6 0 0 0,0-3 0 0 0,0-1 0 0 0,0-5 0 0 0,0-2 0 0 0,0-3 0 0 0,0 5 0 0 0,0-2 0 0 0,0 8 0 0 0,0-3 0 0 0,5 1 0 0 0,2-5 0 0 0,0-6 0 0 0,-2 0 0 0 0,5 2 0 0 0,-1-2 0 0 0,-1 7 0 0 0,3 5 0 0 0,0 3 0 0 0,3 2 0 0 0,5-5 0 0 0,-1-8 0 0 0,-4-1 0 0 0,-4-4 0 0 0,7 6 0 0 0,1 5 0 0 0,-4 3 0 0 0,2 2 0 0 0,-1-4 0 0 0,-5 3 0 0 0,3-2 0 0 0,-2-2 0 0 0,-2-4 0 0 0,-3 4 0 0 0,3-2 0 0 0,5 0 0 0 0,0-4 0 0 0,-2 0 0 0 0,2-4 0 0 0,-1-4 0 0 0,-3-4 0 0 0,-3-4 0 0 0,2-2 0 0 0,5-1 0 0 0,1-2 0 0 0,-3 1 0 0 0,-4 4 0 0 0,-2 3 0 0 0,-3-1 0 0 0,-2-1 0 0 0,0 4 0 0 0,-2 1 0 0 0,1-2 0 0 0,-1 3 0 0 0,1 0 0 0 0,-1-2 0 0 0,1 3 0 0 0,0-1 0 0 0,0-2 0 0 0,0-2 0 0 0,0-3 0 0 0,0-2 0 0 0,0 4 0 0 0,0 1 0 0 0,0 0 0 0 0,0-2 0 0 0,-5 4 0 0 0,-3 0 0 0 0,-4 4 0 0 0,-5 0 0 0 0,-6 3 0 0 0,-4-1 0 0 0,3-4 0 0 0,0-3 0 0 0,-2 3 0 0 0,-1 4 0 0 0,-1-1 0 0 0,-1-1 0 0 0,-2 6 0 0 0,5 1 0 0 0,7-4 0 0 0,-4 2 0 0 0,2-3 0 0 0,5-4 0 0 0,-1 2 0 0 0,-2 4 0 0 0,-4-2 0 0 0,-2-2 0 0 0,2-4 0 0 0,5-3 0 0 0,1-9 0 0 0,-2 3 0 0 0,1 0 0 0 0,0 1 0 0 0,-3 0 0 0 0,-4 0 0 0 0,-2 0 0 0 0,-2-1 0 0 0,-1 1 0 0 0,-1-6 0 0 0,4-2 0 0 0,-8 6 0 0 0,-4 2 0 0 0,-1-3 0 0 0,2 3 0 0 0,1-3 0 0 0,-3-2 0 0 0,0 0 0 0 0,-9 1 0 0 0,3 1 0 0 0,-6-5 0 0 0,6 0 0 0 0,-5 0 0 0 0,0-4 0 0 0,10 0 0 0 0,0 3 0 0 0,3-4 0 0 0,-3-5 0 0 0,-6 2 0 0 0,1 2 0 0 0,2-2 0 0 0,4 2 0 0 0,-3-2 0 0 0,-3 7 0 0 0,-1 4 0 0 0,4-2 0 0 0,-2-5 0 0 0,1-1 0 0 0,3-3 0 0 0,-2 0 0 0 0,1 3 0 0 0,2-1 0 0 0,3-5 0 0 0,2-4 0 0 0,-3-3 0 0 0,-1 2 0 0 0,-4 0 0 0 0,0 9 0 0 0,-4 2 0 0 0,-3-2 0 0 0,0 0 0 0 0,4-1 0 0 0,5-5 0 0 0,-7 2 0 0 0,-6 4 0 0 0,-4 4 0 0 0,2-1 0 0 0,6-4 0 0 0,11 0 0 0 0,6-2 0 0 0,0-4 0 0 0,-1 2 0 0 0,0 4 0 0 0,1-1 0 0 0,0 3 0 0 0,1-2 0 0 0,1-4 0 0 0,-1-3 0 0 0,7 1 0 0 0,1 0 0 0 0,-6 2 0 0 0,3 6 0 0 0,0-1 0 0 0,-6 2 0 0 0,3 3 0 0 0,-4-2 0 0 0,-2 1 0 0 0,-5 2 0 0 0,5 2 0 0 0,2-3 0 0 0,-3 1 0 0 0,0 0 0 0 0,0-2 0 0 0,1-1 0 0 0,2 3 0 0 0,7 2 0 0 0,2-3 0 0 0,0 0 0 0 0,-1 1 0 0 0,5 3 0 0 0,-1 1 0 0 0,-1-3 0 0 0,4-1 0 0 0,-1-4 0 0 0,-3 6 0 0 0,-1 3 0 0 0,-3 2 0 0 0,3 2 0 0 0,1 0 0 0 0,4 1 0 0 0,5-1 0 0 0,0 0 0 0 0,-3-1 0 0 0,1 1 0 0 0,4-1 0 0 0,3 0 0 0 0,4 0 0 0 0,-3 0 0 0 0,0 1 0 0 0,2-1 0 0 0,-5 5 0 0 0,1 2 0 0 0,-3-5 0 0 0,-1-4 0 0 0,4-1 0 0 0,2 1 0 0 0,3-1 0 0 0,3 1 0 0 0,-5 1 0 0 0,0 1 0 0 0,1-1 0 0 0,1 1 0 0 0,2 1 0 0 0,-4-6 0 0 0,-1-2 0 0 0,1 0 0 0 0,1 2 0 0 0,3 2 0 0 0,1 0 0 0 0,1 2 0 0 0,1 1 0 0 0,0 0 0 0 0,5-5 0 0 0,8-7 0 0 0,6-1 0 0 0,1-4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8T20:34:53.5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23123 4227 16383 0 0,'6'11'0'0'0,"1"8"0"0"0,-1 12 0 0 0,0 6 0 0 0,-2 2 0 0 0,-7-1 0 0 0,-8 10 0 0 0,-8 7 0 0 0,0-1 0 0 0,3-4 0 0 0,-1 0 0 0 0,-4 2 0 0 0,3 3 0 0 0,4 3 0 0 0,5 1 0 0 0,-13 18 0 0 0,-2 1 0 0 0,-2 3 0 0 0,2-1 0 0 0,7-10 0 0 0,5-6 0 0 0,-5-3 0 0 0,-1-1 0 0 0,4-6 0 0 0,4-6 0 0 0,3-2 0 0 0,3-2 0 0 0,-2 1 0 0 0,-2 9 0 0 0,2 1 0 0 0,1 1 0 0 0,2 2 0 0 0,2 2 0 0 0,0-4 0 0 0,1-1 0 0 0,0-5 0 0 0,0-5 0 0 0,0 0 0 0 0,1-3 0 0 0,-1 3 0 0 0,0-1 0 0 0,0 8 0 0 0,0 0 0 0 0,0 1 0 0 0,0-2 0 0 0,0-4 0 0 0,0-6 0 0 0,0 7 0 0 0,0 0 0 0 0,0 7 0 0 0,0 1 0 0 0,0-5 0 0 0,0-5 0 0 0,0-5 0 0 0,0 0 0 0 0,0 0 0 0 0,0-3 0 0 0,0-3 0 0 0,0 5 0 0 0,0-1 0 0 0,0-1 0 0 0,0 4 0 0 0,0 0 0 0 0,0-3 0 0 0,0-1 0 0 0,0-3 0 0 0,0 4 0 0 0,0 0 0 0 0,0-1 0 0 0,0-2 0 0 0,0 4 0 0 0,0 5 0 0 0,0 6 0 0 0,0 0 0 0 0,5-4 0 0 0,2-5 0 0 0,0-4 0 0 0,-2 3 0 0 0,5-2 0 0 0,-1 5 0 0 0,4-1 0 0 0,0 3 0 0 0,3-6 0 0 0,-1-5 0 0 0,-4 2 0 0 0,3 1 0 0 0,-3-2 0 0 0,4 0 0 0 0,-2-3 0 0 0,-2 0 0 0 0,1-2 0 0 0,5 1 0 0 0,-1 4 0 0 0,2 2 0 0 0,4-1 0 0 0,-3 0 0 0 0,-4-2 0 0 0,-4 3 0 0 0,0 2 0 0 0,0-2 0 0 0,-4 4 0 0 0,4 0 0 0 0,-1-3 0 0 0,4-1 0 0 0,-2-3 0 0 0,-1-1 0 0 0,-4-2 0 0 0,3-1 0 0 0,0 0 0 0 0,-3-1 0 0 0,4-4 0 0 0,-1-2 0 0 0,-1 0 0 0 0,2 1 0 0 0,0 2 0 0 0,-2 2 0 0 0,-3 1 0 0 0,4 1 0 0 0,4 0 0 0 0,1 0 0 0 0,2 1 0 0 0,-1-1 0 0 0,-4 0 0 0 0,2 1 0 0 0,-1 4 0 0 0,1 2 0 0 0,0 6 0 0 0,1-1 0 0 0,5 4 0 0 0,-2-1 0 0 0,-4 2 0 0 0,-4-1 0 0 0,-4 1 0 0 0,8 4 0 0 0,1-3 0 0 0,-1 2 0 0 0,1 3 0 0 0,-1 2 0 0 0,2 2 0 0 0,4-2 0 0 0,3 9 0 0 0,4 5 0 0 0,-4-5 0 0 0,1 3 0 0 0,1-5 0 0 0,1-2 0 0 0,-3-7 0 0 0,-6 3 0 0 0,-6-2 0 0 0,-4-5 0 0 0,1-7 0 0 0,5-4 0 0 0,0 1 0 0 0,4-1 0 0 0,-2 4 0 0 0,-3 0 0 0 0,-4-3 0 0 0,2-2 0 0 0,0-2 0 0 0,3 3 0 0 0,5-6 0 0 0,-1-2 0 0 0,2 4 0 0 0,3 6 0 0 0,3-3 0 0 0,-2-3 0 0 0,-1 3 0 0 0,2 0 0 0 0,2-1 0 0 0,2-1 0 0 0,-4-2 0 0 0,-6-1 0 0 0,0-1 0 0 0,1 5 0 0 0,3-4 0 0 0,-2-3 0 0 0,1 5 0 0 0,2-4 0 0 0,2 3 0 0 0,-3 2 0 0 0,1-6 0 0 0,-5-2 0 0 0,1-7 0 0 0,-4-1 0 0 0,2 2 0 0 0,3 1 0 0 0,3-2 0 0 0,3 6 0 0 0,3-3 0 0 0,-4 1 0 0 0,-1-4 0 0 0,1 5 0 0 0,1-2 0 0 0,2 0 0 0 0,-4 1 0 0 0,5 8 0 0 0,2-3 0 0 0,1-6 0 0 0,1-1 0 0 0,0-1 0 0 0,0 3 0 0 0,4-4 0 0 0,-3 0 0 0 0,-3-3 0 0 0,-1 0 0 0 0,-1-3 0 0 0,-4 2 0 0 0,-3-3 0 0 0,2-3 0 0 0,1-4 0 0 0,-3 3 0 0 0,0-1 0 0 0,-5 3 0 0 0,2 1 0 0 0,-4 2 0 0 0,1-1 0 0 0,4-3 0 0 0,3-3 0 0 0,-2 2 0 0 0,1 0 0 0 0,1-3 0 0 0,-2 4 0 0 0,0-1 0 0 0,1-1 0 0 0,9-3 0 0 0,-2 3 0 0 0,0 0 0 0 0,0-2 0 0 0,0 4 0 0 0,1 0 0 0 0,0-3 0 0 0,1 4 0 0 0,0-1 0 0 0,6-2 0 0 0,1-3 0 0 0,0 3 0 0 0,-1 1 0 0 0,-2-3 0 0 0,-2 4 0 0 0,0-1 0 0 0,-2-1 0 0 0,0-3 0 0 0,0 3 0 0 0,0 1 0 0 0,0-3 0 0 0,0-1 0 0 0,0-3 0 0 0,0-1 0 0 0,0-1 0 0 0,0-1 0 0 0,0 0 0 0 0,0 5 0 0 0,6 1 0 0 0,6 6 0 0 0,2 0 0 0 0,9 4 0 0 0,-5 4 0 0 0,0-1 0 0 0,-3-4 0 0 0,1-5 0 0 0,-2 2 0 0 0,2-1 0 0 0,-2-3 0 0 0,8-3 0 0 0,5 3 0 0 0,-2 1 0 0 0,0-2 0 0 0,-4-2 0 0 0,-6 4 0 0 0,-5 0 0 0 0,-5-1 0 0 0,-2-3 0 0 0,-3-1 0 0 0,0-2 0 0 0,-1 4 0 0 0,0 1 0 0 0,0 0 0 0 0,0-2 0 0 0,1-2 0 0 0,0-1 0 0 0,0-1 0 0 0,0 10 0 0 0,0 3 0 0 0,1-1 0 0 0,-1-2 0 0 0,0-4 0 0 0,0-2 0 0 0,0-3 0 0 0,0-1 0 0 0,6-1 0 0 0,1 0 0 0 0,0-1 0 0 0,-2 1 0 0 0,-1-1 0 0 0,-1 1 0 0 0,-2 0 0 0 0,0-1 0 0 0,4 1 0 0 0,7 0 0 0 0,2 6 0 0 0,3 1 0 0 0,5-1 0 0 0,3 0 0 0 0,-2-2 0 0 0,0-2 0 0 0,-4-1 0 0 0,6 0 0 0 0,4 10 0 0 0,-4 2 0 0 0,6 6 0 0 0,-4-2 0 0 0,5-2 0 0 0,3-5 0 0 0,-6 1 0 0 0,-7 0 0 0 0,-7-3 0 0 0,-1-3 0 0 0,2 4 0 0 0,-1-1 0 0 0,-3-1 0 0 0,1-1 0 0 0,4 2 0 0 0,0 1 0 0 0,-4-1 0 0 0,1-3 0 0 0,4-1 0 0 0,-1-2 0 0 0,-4-1 0 0 0,-3-1 0 0 0,1 0 0 0 0,-1 0 0 0 0,3-1 0 0 0,0 1 0 0 0,2 0 0 0 0,-1-1 0 0 0,3 1 0 0 0,3 0 0 0 0,4 0 0 0 0,3 0 0 0 0,-3 0 0 0 0,0 0 0 0 0,0 0 0 0 0,-2 0 0 0 0,-6 0 0 0 0,-6 0 0 0 0,-4 0 0 0 0,-3 0 0 0 0,-2 0 0 0 0,-2 0 0 0 0,0 0 0 0 0,0 0 0 0 0,1 0 0 0 0,-1 0 0 0 0,1 0 0 0 0,-1 0 0 0 0,1 0 0 0 0,1 0 0 0 0,-1 0 0 0 0,0 0 0 0 0,0 0 0 0 0,0 0 0 0 0,0-5 0 0 0,1-2 0 0 0,-1 0 0 0 0,0 2 0 0 0,5 1 0 0 0,2 2 0 0 0,0-5 0 0 0,-1-6 0 0 0,-2 0 0 0 0,4 1 0 0 0,0 3 0 0 0,-1 3 0 0 0,-1 2 0 0 0,-2 3 0 0 0,3-5 0 0 0,1-1 0 0 0,-1 1 0 0 0,-1-4 0 0 0,-8-6 0 0 0,-3 1 0 0 0,-6 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0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9e355c63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9e355c63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120be74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120be74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120be74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120be74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896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120be74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120be74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92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930048" y="888967"/>
            <a:ext cx="2096658" cy="2096658"/>
            <a:chOff x="2125225" y="882100"/>
            <a:chExt cx="4498300" cy="4498300"/>
          </a:xfrm>
        </p:grpSpPr>
        <p:sp>
          <p:nvSpPr>
            <p:cNvPr id="10" name="Google Shape;10;p2"/>
            <p:cNvSpPr/>
            <p:nvPr/>
          </p:nvSpPr>
          <p:spPr>
            <a:xfrm>
              <a:off x="2125225" y="882100"/>
              <a:ext cx="4498300" cy="4498300"/>
            </a:xfrm>
            <a:custGeom>
              <a:avLst/>
              <a:gdLst/>
              <a:ahLst/>
              <a:cxnLst/>
              <a:rect l="l" t="t" r="r" b="b"/>
              <a:pathLst>
                <a:path w="179932" h="179932" extrusionOk="0">
                  <a:moveTo>
                    <a:pt x="90015" y="1"/>
                  </a:moveTo>
                  <a:cubicBezTo>
                    <a:pt x="40328" y="1"/>
                    <a:pt x="1" y="40328"/>
                    <a:pt x="1" y="89918"/>
                  </a:cubicBezTo>
                  <a:cubicBezTo>
                    <a:pt x="1" y="139604"/>
                    <a:pt x="40328" y="179932"/>
                    <a:pt x="90015" y="179932"/>
                  </a:cubicBezTo>
                  <a:cubicBezTo>
                    <a:pt x="139604" y="179932"/>
                    <a:pt x="179932" y="139604"/>
                    <a:pt x="179932" y="89918"/>
                  </a:cubicBezTo>
                  <a:cubicBezTo>
                    <a:pt x="179932" y="40328"/>
                    <a:pt x="139604" y="1"/>
                    <a:pt x="90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01875" y="2235400"/>
              <a:ext cx="933450" cy="1736400"/>
            </a:xfrm>
            <a:custGeom>
              <a:avLst/>
              <a:gdLst/>
              <a:ahLst/>
              <a:cxnLst/>
              <a:rect l="l" t="t" r="r" b="b"/>
              <a:pathLst>
                <a:path w="37338" h="69456" extrusionOk="0">
                  <a:moveTo>
                    <a:pt x="18668" y="1"/>
                  </a:moveTo>
                  <a:cubicBezTo>
                    <a:pt x="16719" y="1"/>
                    <a:pt x="14651" y="715"/>
                    <a:pt x="12832" y="1536"/>
                  </a:cubicBezTo>
                  <a:cubicBezTo>
                    <a:pt x="10806" y="2501"/>
                    <a:pt x="8877" y="3562"/>
                    <a:pt x="7043" y="4720"/>
                  </a:cubicBezTo>
                  <a:cubicBezTo>
                    <a:pt x="3570" y="6843"/>
                    <a:pt x="1" y="10219"/>
                    <a:pt x="579" y="14175"/>
                  </a:cubicBezTo>
                  <a:cubicBezTo>
                    <a:pt x="965" y="17069"/>
                    <a:pt x="3377" y="19095"/>
                    <a:pt x="5114" y="21411"/>
                  </a:cubicBezTo>
                  <a:cubicBezTo>
                    <a:pt x="6947" y="23823"/>
                    <a:pt x="8105" y="26717"/>
                    <a:pt x="8491" y="29708"/>
                  </a:cubicBezTo>
                  <a:cubicBezTo>
                    <a:pt x="8973" y="33567"/>
                    <a:pt x="8105" y="37812"/>
                    <a:pt x="10903" y="40803"/>
                  </a:cubicBezTo>
                  <a:cubicBezTo>
                    <a:pt x="13990" y="44083"/>
                    <a:pt x="16691" y="46206"/>
                    <a:pt x="17367" y="51030"/>
                  </a:cubicBezTo>
                  <a:cubicBezTo>
                    <a:pt x="18042" y="55564"/>
                    <a:pt x="17174" y="60195"/>
                    <a:pt x="17656" y="64729"/>
                  </a:cubicBezTo>
                  <a:cubicBezTo>
                    <a:pt x="17849" y="66370"/>
                    <a:pt x="18331" y="68203"/>
                    <a:pt x="19682" y="69071"/>
                  </a:cubicBezTo>
                  <a:cubicBezTo>
                    <a:pt x="20159" y="69336"/>
                    <a:pt x="20686" y="69455"/>
                    <a:pt x="21223" y="69455"/>
                  </a:cubicBezTo>
                  <a:cubicBezTo>
                    <a:pt x="22641" y="69455"/>
                    <a:pt x="24122" y="68621"/>
                    <a:pt x="24892" y="67431"/>
                  </a:cubicBezTo>
                  <a:cubicBezTo>
                    <a:pt x="25857" y="65694"/>
                    <a:pt x="26243" y="63668"/>
                    <a:pt x="25953" y="61739"/>
                  </a:cubicBezTo>
                  <a:cubicBezTo>
                    <a:pt x="25760" y="59713"/>
                    <a:pt x="25664" y="57686"/>
                    <a:pt x="25953" y="55757"/>
                  </a:cubicBezTo>
                  <a:cubicBezTo>
                    <a:pt x="26532" y="52380"/>
                    <a:pt x="28944" y="49679"/>
                    <a:pt x="30102" y="46495"/>
                  </a:cubicBezTo>
                  <a:cubicBezTo>
                    <a:pt x="32514" y="40224"/>
                    <a:pt x="29909" y="32216"/>
                    <a:pt x="34154" y="27007"/>
                  </a:cubicBezTo>
                  <a:cubicBezTo>
                    <a:pt x="35022" y="26138"/>
                    <a:pt x="35794" y="25270"/>
                    <a:pt x="36469" y="24209"/>
                  </a:cubicBezTo>
                  <a:cubicBezTo>
                    <a:pt x="36952" y="23147"/>
                    <a:pt x="37145" y="21990"/>
                    <a:pt x="37145" y="20735"/>
                  </a:cubicBezTo>
                  <a:cubicBezTo>
                    <a:pt x="37338" y="18131"/>
                    <a:pt x="37241" y="15043"/>
                    <a:pt x="35215" y="13403"/>
                  </a:cubicBezTo>
                  <a:cubicBezTo>
                    <a:pt x="34250" y="12728"/>
                    <a:pt x="33189" y="12245"/>
                    <a:pt x="32031" y="11859"/>
                  </a:cubicBezTo>
                  <a:cubicBezTo>
                    <a:pt x="29716" y="10895"/>
                    <a:pt x="27690" y="9255"/>
                    <a:pt x="26339" y="7036"/>
                  </a:cubicBezTo>
                  <a:cubicBezTo>
                    <a:pt x="24988" y="4913"/>
                    <a:pt x="24217" y="2405"/>
                    <a:pt x="22191" y="1054"/>
                  </a:cubicBezTo>
                  <a:cubicBezTo>
                    <a:pt x="21132" y="298"/>
                    <a:pt x="19925" y="1"/>
                    <a:pt x="18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608575" y="1292775"/>
              <a:ext cx="262925" cy="321900"/>
            </a:xfrm>
            <a:custGeom>
              <a:avLst/>
              <a:gdLst/>
              <a:ahLst/>
              <a:cxnLst/>
              <a:rect l="l" t="t" r="r" b="b"/>
              <a:pathLst>
                <a:path w="10517" h="12876" extrusionOk="0">
                  <a:moveTo>
                    <a:pt x="8697" y="0"/>
                  </a:moveTo>
                  <a:cubicBezTo>
                    <a:pt x="8565" y="0"/>
                    <a:pt x="8431" y="23"/>
                    <a:pt x="8298" y="71"/>
                  </a:cubicBezTo>
                  <a:cubicBezTo>
                    <a:pt x="8008" y="264"/>
                    <a:pt x="7719" y="457"/>
                    <a:pt x="7429" y="843"/>
                  </a:cubicBezTo>
                  <a:cubicBezTo>
                    <a:pt x="5210" y="3062"/>
                    <a:pt x="1" y="2580"/>
                    <a:pt x="194" y="6632"/>
                  </a:cubicBezTo>
                  <a:cubicBezTo>
                    <a:pt x="267" y="8690"/>
                    <a:pt x="1964" y="12876"/>
                    <a:pt x="3921" y="12876"/>
                  </a:cubicBezTo>
                  <a:cubicBezTo>
                    <a:pt x="4532" y="12876"/>
                    <a:pt x="5169" y="12467"/>
                    <a:pt x="5789" y="11456"/>
                  </a:cubicBezTo>
                  <a:lnTo>
                    <a:pt x="9070" y="5956"/>
                  </a:lnTo>
                  <a:cubicBezTo>
                    <a:pt x="9938" y="4799"/>
                    <a:pt x="10420" y="3448"/>
                    <a:pt x="10517" y="2097"/>
                  </a:cubicBezTo>
                  <a:cubicBezTo>
                    <a:pt x="10432" y="1086"/>
                    <a:pt x="9611" y="0"/>
                    <a:pt x="8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1300" y="1118475"/>
              <a:ext cx="1073350" cy="2291375"/>
            </a:xfrm>
            <a:custGeom>
              <a:avLst/>
              <a:gdLst/>
              <a:ahLst/>
              <a:cxnLst/>
              <a:rect l="l" t="t" r="r" b="b"/>
              <a:pathLst>
                <a:path w="42934" h="91655" extrusionOk="0">
                  <a:moveTo>
                    <a:pt x="42837" y="0"/>
                  </a:moveTo>
                  <a:lnTo>
                    <a:pt x="42837" y="0"/>
                  </a:lnTo>
                  <a:cubicBezTo>
                    <a:pt x="23541" y="9648"/>
                    <a:pt x="8394" y="25857"/>
                    <a:pt x="1" y="45634"/>
                  </a:cubicBezTo>
                  <a:cubicBezTo>
                    <a:pt x="2123" y="46020"/>
                    <a:pt x="4053" y="46985"/>
                    <a:pt x="5596" y="48625"/>
                  </a:cubicBezTo>
                  <a:cubicBezTo>
                    <a:pt x="8780" y="51906"/>
                    <a:pt x="9745" y="58370"/>
                    <a:pt x="6851" y="62036"/>
                  </a:cubicBezTo>
                  <a:cubicBezTo>
                    <a:pt x="5500" y="63772"/>
                    <a:pt x="3570" y="64737"/>
                    <a:pt x="2799" y="66860"/>
                  </a:cubicBezTo>
                  <a:cubicBezTo>
                    <a:pt x="2027" y="68886"/>
                    <a:pt x="2606" y="71491"/>
                    <a:pt x="3088" y="73806"/>
                  </a:cubicBezTo>
                  <a:cubicBezTo>
                    <a:pt x="4246" y="79016"/>
                    <a:pt x="4632" y="84419"/>
                    <a:pt x="4053" y="89821"/>
                  </a:cubicBezTo>
                  <a:cubicBezTo>
                    <a:pt x="3860" y="90690"/>
                    <a:pt x="4535" y="91558"/>
                    <a:pt x="5403" y="91654"/>
                  </a:cubicBezTo>
                  <a:cubicBezTo>
                    <a:pt x="6175" y="91654"/>
                    <a:pt x="6754" y="90979"/>
                    <a:pt x="6754" y="90304"/>
                  </a:cubicBezTo>
                  <a:lnTo>
                    <a:pt x="9166" y="71008"/>
                  </a:lnTo>
                  <a:cubicBezTo>
                    <a:pt x="9263" y="70236"/>
                    <a:pt x="9455" y="69368"/>
                    <a:pt x="9745" y="68596"/>
                  </a:cubicBezTo>
                  <a:cubicBezTo>
                    <a:pt x="10710" y="66860"/>
                    <a:pt x="12639" y="66570"/>
                    <a:pt x="14279" y="65991"/>
                  </a:cubicBezTo>
                  <a:cubicBezTo>
                    <a:pt x="18621" y="64255"/>
                    <a:pt x="21419" y="58273"/>
                    <a:pt x="20454" y="52870"/>
                  </a:cubicBezTo>
                  <a:cubicBezTo>
                    <a:pt x="19875" y="49687"/>
                    <a:pt x="18138" y="46889"/>
                    <a:pt x="18235" y="43512"/>
                  </a:cubicBezTo>
                  <a:cubicBezTo>
                    <a:pt x="18138" y="42644"/>
                    <a:pt x="18331" y="41775"/>
                    <a:pt x="18621" y="41004"/>
                  </a:cubicBezTo>
                  <a:cubicBezTo>
                    <a:pt x="19551" y="39000"/>
                    <a:pt x="21119" y="38588"/>
                    <a:pt x="22693" y="38588"/>
                  </a:cubicBezTo>
                  <a:cubicBezTo>
                    <a:pt x="23241" y="38588"/>
                    <a:pt x="23790" y="38638"/>
                    <a:pt x="24313" y="38688"/>
                  </a:cubicBezTo>
                  <a:cubicBezTo>
                    <a:pt x="25671" y="38882"/>
                    <a:pt x="27060" y="39029"/>
                    <a:pt x="28443" y="39029"/>
                  </a:cubicBezTo>
                  <a:cubicBezTo>
                    <a:pt x="30498" y="39029"/>
                    <a:pt x="32540" y="38704"/>
                    <a:pt x="34443" y="37723"/>
                  </a:cubicBezTo>
                  <a:cubicBezTo>
                    <a:pt x="38013" y="35987"/>
                    <a:pt x="40232" y="32224"/>
                    <a:pt x="40135" y="28268"/>
                  </a:cubicBezTo>
                  <a:cubicBezTo>
                    <a:pt x="39942" y="25567"/>
                    <a:pt x="38592" y="23252"/>
                    <a:pt x="37820" y="20647"/>
                  </a:cubicBezTo>
                  <a:cubicBezTo>
                    <a:pt x="36566" y="16209"/>
                    <a:pt x="37145" y="11385"/>
                    <a:pt x="39460" y="7333"/>
                  </a:cubicBezTo>
                  <a:cubicBezTo>
                    <a:pt x="40907" y="5114"/>
                    <a:pt x="42933" y="2605"/>
                    <a:pt x="4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54250" y="976175"/>
              <a:ext cx="1869275" cy="2520500"/>
            </a:xfrm>
            <a:custGeom>
              <a:avLst/>
              <a:gdLst/>
              <a:ahLst/>
              <a:cxnLst/>
              <a:rect l="l" t="t" r="r" b="b"/>
              <a:pathLst>
                <a:path w="74771" h="100820" extrusionOk="0">
                  <a:moveTo>
                    <a:pt x="10517" y="0"/>
                  </a:moveTo>
                  <a:lnTo>
                    <a:pt x="10517" y="2123"/>
                  </a:lnTo>
                  <a:cubicBezTo>
                    <a:pt x="10517" y="5982"/>
                    <a:pt x="11288" y="8973"/>
                    <a:pt x="8973" y="12349"/>
                  </a:cubicBezTo>
                  <a:cubicBezTo>
                    <a:pt x="6658" y="15726"/>
                    <a:pt x="2702" y="17270"/>
                    <a:pt x="869" y="21418"/>
                  </a:cubicBezTo>
                  <a:cubicBezTo>
                    <a:pt x="194" y="22673"/>
                    <a:pt x="1" y="24120"/>
                    <a:pt x="194" y="25567"/>
                  </a:cubicBezTo>
                  <a:cubicBezTo>
                    <a:pt x="776" y="28841"/>
                    <a:pt x="3333" y="30085"/>
                    <a:pt x="5962" y="30085"/>
                  </a:cubicBezTo>
                  <a:cubicBezTo>
                    <a:pt x="6819" y="30085"/>
                    <a:pt x="7684" y="29953"/>
                    <a:pt x="8491" y="29715"/>
                  </a:cubicBezTo>
                  <a:cubicBezTo>
                    <a:pt x="10808" y="29120"/>
                    <a:pt x="13261" y="27933"/>
                    <a:pt x="15664" y="27933"/>
                  </a:cubicBezTo>
                  <a:cubicBezTo>
                    <a:pt x="16763" y="27933"/>
                    <a:pt x="17851" y="28181"/>
                    <a:pt x="18910" y="28847"/>
                  </a:cubicBezTo>
                  <a:cubicBezTo>
                    <a:pt x="21129" y="30294"/>
                    <a:pt x="22383" y="32803"/>
                    <a:pt x="22480" y="35408"/>
                  </a:cubicBezTo>
                  <a:cubicBezTo>
                    <a:pt x="22673" y="39846"/>
                    <a:pt x="19971" y="42547"/>
                    <a:pt x="17945" y="45538"/>
                  </a:cubicBezTo>
                  <a:cubicBezTo>
                    <a:pt x="16305" y="47853"/>
                    <a:pt x="15148" y="51037"/>
                    <a:pt x="16209" y="53835"/>
                  </a:cubicBezTo>
                  <a:cubicBezTo>
                    <a:pt x="16691" y="54993"/>
                    <a:pt x="17560" y="55957"/>
                    <a:pt x="18138" y="57115"/>
                  </a:cubicBezTo>
                  <a:cubicBezTo>
                    <a:pt x="19296" y="59527"/>
                    <a:pt x="18910" y="62614"/>
                    <a:pt x="18331" y="65412"/>
                  </a:cubicBezTo>
                  <a:cubicBezTo>
                    <a:pt x="17656" y="68885"/>
                    <a:pt x="16691" y="72455"/>
                    <a:pt x="18331" y="75928"/>
                  </a:cubicBezTo>
                  <a:cubicBezTo>
                    <a:pt x="18841" y="77288"/>
                    <a:pt x="20174" y="78199"/>
                    <a:pt x="21672" y="78199"/>
                  </a:cubicBezTo>
                  <a:cubicBezTo>
                    <a:pt x="21874" y="78199"/>
                    <a:pt x="22080" y="78182"/>
                    <a:pt x="22287" y="78147"/>
                  </a:cubicBezTo>
                  <a:cubicBezTo>
                    <a:pt x="24892" y="77376"/>
                    <a:pt x="25278" y="73613"/>
                    <a:pt x="25374" y="70526"/>
                  </a:cubicBezTo>
                  <a:lnTo>
                    <a:pt x="25471" y="61071"/>
                  </a:lnTo>
                  <a:cubicBezTo>
                    <a:pt x="25471" y="59597"/>
                    <a:pt x="26449" y="58677"/>
                    <a:pt x="27446" y="58677"/>
                  </a:cubicBezTo>
                  <a:cubicBezTo>
                    <a:pt x="27950" y="58677"/>
                    <a:pt x="28459" y="58912"/>
                    <a:pt x="28847" y="59431"/>
                  </a:cubicBezTo>
                  <a:cubicBezTo>
                    <a:pt x="30584" y="61843"/>
                    <a:pt x="31742" y="64447"/>
                    <a:pt x="32321" y="67245"/>
                  </a:cubicBezTo>
                  <a:cubicBezTo>
                    <a:pt x="33092" y="71008"/>
                    <a:pt x="34733" y="74481"/>
                    <a:pt x="36952" y="77568"/>
                  </a:cubicBezTo>
                  <a:cubicBezTo>
                    <a:pt x="37241" y="78147"/>
                    <a:pt x="37627" y="78726"/>
                    <a:pt x="37820" y="79305"/>
                  </a:cubicBezTo>
                  <a:cubicBezTo>
                    <a:pt x="38688" y="81910"/>
                    <a:pt x="39074" y="84611"/>
                    <a:pt x="39074" y="87313"/>
                  </a:cubicBezTo>
                  <a:cubicBezTo>
                    <a:pt x="39171" y="91847"/>
                    <a:pt x="39364" y="96285"/>
                    <a:pt x="39460" y="100820"/>
                  </a:cubicBezTo>
                  <a:lnTo>
                    <a:pt x="73613" y="100820"/>
                  </a:lnTo>
                  <a:cubicBezTo>
                    <a:pt x="74385" y="95996"/>
                    <a:pt x="74771" y="91075"/>
                    <a:pt x="74771" y="86251"/>
                  </a:cubicBezTo>
                  <a:cubicBezTo>
                    <a:pt x="74771" y="46406"/>
                    <a:pt x="48625" y="11385"/>
                    <a:pt x="10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668598" y="1124211"/>
            <a:ext cx="147102" cy="358950"/>
          </a:xfrm>
          <a:custGeom>
            <a:avLst/>
            <a:gdLst/>
            <a:ahLst/>
            <a:cxnLst/>
            <a:rect l="l" t="t" r="r" b="b"/>
            <a:pathLst>
              <a:path w="10710" h="26134" extrusionOk="0">
                <a:moveTo>
                  <a:pt x="7479" y="0"/>
                </a:moveTo>
                <a:cubicBezTo>
                  <a:pt x="6701" y="0"/>
                  <a:pt x="5951" y="199"/>
                  <a:pt x="5307" y="557"/>
                </a:cubicBezTo>
                <a:cubicBezTo>
                  <a:pt x="3474" y="1521"/>
                  <a:pt x="2316" y="4705"/>
                  <a:pt x="2220" y="6731"/>
                </a:cubicBezTo>
                <a:cubicBezTo>
                  <a:pt x="2220" y="7792"/>
                  <a:pt x="2316" y="8854"/>
                  <a:pt x="2509" y="9915"/>
                </a:cubicBezTo>
                <a:cubicBezTo>
                  <a:pt x="2799" y="13967"/>
                  <a:pt x="2220" y="18115"/>
                  <a:pt x="773" y="21975"/>
                </a:cubicBezTo>
                <a:cubicBezTo>
                  <a:pt x="194" y="23229"/>
                  <a:pt x="1" y="24676"/>
                  <a:pt x="194" y="26123"/>
                </a:cubicBezTo>
                <a:cubicBezTo>
                  <a:pt x="271" y="26130"/>
                  <a:pt x="349" y="26134"/>
                  <a:pt x="426" y="26134"/>
                </a:cubicBezTo>
                <a:cubicBezTo>
                  <a:pt x="1408" y="26134"/>
                  <a:pt x="2366" y="25577"/>
                  <a:pt x="2992" y="24772"/>
                </a:cubicBezTo>
                <a:cubicBezTo>
                  <a:pt x="4053" y="23422"/>
                  <a:pt x="4728" y="21782"/>
                  <a:pt x="5018" y="20142"/>
                </a:cubicBezTo>
                <a:cubicBezTo>
                  <a:pt x="5018" y="19273"/>
                  <a:pt x="5211" y="18405"/>
                  <a:pt x="5500" y="17633"/>
                </a:cubicBezTo>
                <a:cubicBezTo>
                  <a:pt x="6272" y="16379"/>
                  <a:pt x="7912" y="16089"/>
                  <a:pt x="9070" y="15221"/>
                </a:cubicBezTo>
                <a:cubicBezTo>
                  <a:pt x="9745" y="14739"/>
                  <a:pt x="10324" y="13967"/>
                  <a:pt x="10710" y="13099"/>
                </a:cubicBezTo>
                <a:cubicBezTo>
                  <a:pt x="10227" y="8757"/>
                  <a:pt x="9456" y="4319"/>
                  <a:pt x="8298" y="74"/>
                </a:cubicBezTo>
                <a:cubicBezTo>
                  <a:pt x="8024" y="24"/>
                  <a:pt x="7750" y="0"/>
                  <a:pt x="7479" y="0"/>
                </a:cubicBezTo>
                <a:close/>
              </a:path>
            </a:pathLst>
          </a:custGeom>
          <a:solidFill>
            <a:srgbClr val="7B8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093045" y="1171822"/>
            <a:ext cx="1770644" cy="685785"/>
          </a:xfrm>
          <a:custGeom>
            <a:avLst/>
            <a:gdLst/>
            <a:ahLst/>
            <a:cxnLst/>
            <a:rect l="l" t="t" r="r" b="b"/>
            <a:pathLst>
              <a:path w="151954" h="58853" fill="none" extrusionOk="0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43542" y="1423124"/>
            <a:ext cx="392363" cy="40006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40000" y="481140"/>
            <a:ext cx="1860368" cy="362222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47558" y="1201722"/>
            <a:ext cx="1246032" cy="252504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71687" y="330275"/>
            <a:ext cx="764068" cy="154836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972623" y="424184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745708" y="189831"/>
            <a:ext cx="11270975" cy="5208325"/>
          </a:xfrm>
          <a:custGeom>
            <a:avLst/>
            <a:gdLst/>
            <a:ahLst/>
            <a:cxnLst/>
            <a:rect l="l" t="t" r="r" b="b"/>
            <a:pathLst>
              <a:path w="450839" h="208333" extrusionOk="0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1769425" y="1432675"/>
            <a:ext cx="5605200" cy="18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2177750" y="3381400"/>
            <a:ext cx="47886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4296407" y="327051"/>
            <a:ext cx="725295" cy="739533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41450" y="3255281"/>
            <a:ext cx="7461000" cy="142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841450" y="1436375"/>
            <a:ext cx="7461000" cy="142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3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489076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5142963" y="22364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126281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4"/>
          </p:nvPr>
        </p:nvSpPr>
        <p:spPr>
          <a:xfrm>
            <a:off x="1514963" y="22364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489076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5142963" y="40936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7"/>
          </p:nvPr>
        </p:nvSpPr>
        <p:spPr>
          <a:xfrm>
            <a:off x="126281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1514963" y="40936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 hasCustomPrompt="1"/>
          </p:nvPr>
        </p:nvSpPr>
        <p:spPr>
          <a:xfrm>
            <a:off x="2238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5866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4" hasCustomPrompt="1"/>
          </p:nvPr>
        </p:nvSpPr>
        <p:spPr>
          <a:xfrm>
            <a:off x="2238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5866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007000" y="1377850"/>
            <a:ext cx="5130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544276">
            <a:off x="7394130" y="3812809"/>
            <a:ext cx="1975648" cy="1801992"/>
            <a:chOff x="6652154" y="3716623"/>
            <a:chExt cx="560631" cy="511352"/>
          </a:xfrm>
        </p:grpSpPr>
        <p:sp>
          <p:nvSpPr>
            <p:cNvPr id="109" name="Google Shape;109;p14"/>
            <p:cNvSpPr/>
            <p:nvPr/>
          </p:nvSpPr>
          <p:spPr>
            <a:xfrm>
              <a:off x="6652154" y="3716623"/>
              <a:ext cx="560631" cy="511352"/>
            </a:xfrm>
            <a:custGeom>
              <a:avLst/>
              <a:gdLst/>
              <a:ahLst/>
              <a:cxnLst/>
              <a:rect l="l" t="t" r="r" b="b"/>
              <a:pathLst>
                <a:path w="97163" h="88661" extrusionOk="0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avLst/>
                <a:gdLst/>
                <a:ahLst/>
                <a:cxnLst/>
                <a:rect l="l" t="t" r="r" b="b"/>
                <a:pathLst>
                  <a:path w="66964" h="80501" extrusionOk="0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avLst/>
                <a:gdLst/>
                <a:ahLst/>
                <a:cxnLst/>
                <a:rect l="l" t="t" r="r" b="b"/>
                <a:pathLst>
                  <a:path w="20389" h="17709" extrusionOk="0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8855" extrusionOk="0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6247" extrusionOk="0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12279" extrusionOk="0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542" extrusionOk="0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3763" extrusionOk="0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3142" extrusionOk="0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4260" extrusionOk="0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3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2200500" y="1377850"/>
            <a:ext cx="4743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1151049" y="1390607"/>
            <a:ext cx="12340225" cy="5765050"/>
          </a:xfrm>
          <a:custGeom>
            <a:avLst/>
            <a:gdLst/>
            <a:ahLst/>
            <a:cxnLst/>
            <a:rect l="l" t="t" r="r" b="b"/>
            <a:pathLst>
              <a:path w="493609" h="230602" extrusionOk="0">
                <a:moveTo>
                  <a:pt x="10990" y="144020"/>
                </a:moveTo>
                <a:cubicBezTo>
                  <a:pt x="32072" y="135384"/>
                  <a:pt x="109669" y="112651"/>
                  <a:pt x="148150" y="115064"/>
                </a:cubicBezTo>
                <a:cubicBezTo>
                  <a:pt x="186631" y="117477"/>
                  <a:pt x="208094" y="159133"/>
                  <a:pt x="241876" y="158498"/>
                </a:cubicBezTo>
                <a:cubicBezTo>
                  <a:pt x="275658" y="157863"/>
                  <a:pt x="332046" y="129923"/>
                  <a:pt x="350842" y="111254"/>
                </a:cubicBezTo>
                <a:cubicBezTo>
                  <a:pt x="369638" y="92585"/>
                  <a:pt x="337761" y="64010"/>
                  <a:pt x="354652" y="46484"/>
                </a:cubicBezTo>
                <a:cubicBezTo>
                  <a:pt x="371543" y="28958"/>
                  <a:pt x="430725" y="-16254"/>
                  <a:pt x="452188" y="6098"/>
                </a:cubicBezTo>
                <a:cubicBezTo>
                  <a:pt x="473651" y="28450"/>
                  <a:pt x="511878" y="149989"/>
                  <a:pt x="483430" y="180596"/>
                </a:cubicBezTo>
                <a:cubicBezTo>
                  <a:pt x="454982" y="211203"/>
                  <a:pt x="341063" y="181485"/>
                  <a:pt x="281500" y="189740"/>
                </a:cubicBezTo>
                <a:cubicBezTo>
                  <a:pt x="221937" y="197995"/>
                  <a:pt x="169359" y="233936"/>
                  <a:pt x="126052" y="230126"/>
                </a:cubicBezTo>
                <a:cubicBezTo>
                  <a:pt x="82745" y="226316"/>
                  <a:pt x="40835" y="181231"/>
                  <a:pt x="21658" y="166880"/>
                </a:cubicBezTo>
                <a:cubicBezTo>
                  <a:pt x="2481" y="152529"/>
                  <a:pt x="-10092" y="152656"/>
                  <a:pt x="10990" y="14402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29" name="Google Shape;129;p15"/>
          <p:cNvSpPr/>
          <p:nvPr/>
        </p:nvSpPr>
        <p:spPr>
          <a:xfrm rot="-1216281">
            <a:off x="7342679" y="3896162"/>
            <a:ext cx="517520" cy="527679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1130681" y="175422"/>
            <a:ext cx="1656370" cy="1656370"/>
            <a:chOff x="2085525" y="4992125"/>
            <a:chExt cx="481825" cy="481825"/>
          </a:xfrm>
        </p:grpSpPr>
        <p:sp>
          <p:nvSpPr>
            <p:cNvPr id="131" name="Google Shape;131;p15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2973475" y="668525"/>
            <a:ext cx="1968000" cy="720300"/>
          </a:xfrm>
          <a:prstGeom prst="leftArrow">
            <a:avLst>
              <a:gd name="adj1" fmla="val 70149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572000" y="0"/>
            <a:ext cx="4572000" cy="5109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5244450" y="1901938"/>
            <a:ext cx="3081000" cy="572700"/>
          </a:xfrm>
          <a:prstGeom prst="roundRect">
            <a:avLst>
              <a:gd name="adj" fmla="val 214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818550" y="1901938"/>
            <a:ext cx="3081000" cy="5727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 flipH="1">
            <a:off x="1234625" y="1924413"/>
            <a:ext cx="2249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1"/>
          </p:nvPr>
        </p:nvSpPr>
        <p:spPr>
          <a:xfrm flipH="1">
            <a:off x="818600" y="2521250"/>
            <a:ext cx="30810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2"/>
          </p:nvPr>
        </p:nvSpPr>
        <p:spPr>
          <a:xfrm flipH="1">
            <a:off x="5660400" y="1924413"/>
            <a:ext cx="2249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3"/>
          </p:nvPr>
        </p:nvSpPr>
        <p:spPr>
          <a:xfrm flipH="1">
            <a:off x="5244375" y="2521250"/>
            <a:ext cx="30810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/>
          <p:nvPr/>
        </p:nvSpPr>
        <p:spPr>
          <a:xfrm flipH="1">
            <a:off x="4504850" y="3731275"/>
            <a:ext cx="1968000" cy="720300"/>
          </a:xfrm>
          <a:prstGeom prst="leftArrow">
            <a:avLst>
              <a:gd name="adj1" fmla="val 70149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3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2200500" y="1377850"/>
            <a:ext cx="4743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1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-2959298" y="1618853"/>
            <a:ext cx="13294725" cy="6322425"/>
          </a:xfrm>
          <a:custGeom>
            <a:avLst/>
            <a:gdLst/>
            <a:ahLst/>
            <a:cxnLst/>
            <a:rect l="l" t="t" r="r" b="b"/>
            <a:pathLst>
              <a:path w="531789" h="252897" extrusionOk="0">
                <a:moveTo>
                  <a:pt x="502420" y="77740"/>
                </a:moveTo>
                <a:cubicBezTo>
                  <a:pt x="478544" y="78375"/>
                  <a:pt x="423680" y="100346"/>
                  <a:pt x="388120" y="118126"/>
                </a:cubicBezTo>
                <a:cubicBezTo>
                  <a:pt x="352560" y="135906"/>
                  <a:pt x="318651" y="189754"/>
                  <a:pt x="289060" y="184420"/>
                </a:cubicBezTo>
                <a:cubicBezTo>
                  <a:pt x="259469" y="179086"/>
                  <a:pt x="231402" y="101108"/>
                  <a:pt x="210574" y="86122"/>
                </a:cubicBezTo>
                <a:cubicBezTo>
                  <a:pt x="189746" y="71136"/>
                  <a:pt x="181491" y="108855"/>
                  <a:pt x="164092" y="94504"/>
                </a:cubicBezTo>
                <a:cubicBezTo>
                  <a:pt x="146693" y="80153"/>
                  <a:pt x="133485" y="-238"/>
                  <a:pt x="106180" y="16"/>
                </a:cubicBezTo>
                <a:cubicBezTo>
                  <a:pt x="78875" y="270"/>
                  <a:pt x="-3929" y="57039"/>
                  <a:pt x="262" y="96028"/>
                </a:cubicBezTo>
                <a:cubicBezTo>
                  <a:pt x="4453" y="135017"/>
                  <a:pt x="86114" y="208677"/>
                  <a:pt x="131326" y="233950"/>
                </a:cubicBezTo>
                <a:cubicBezTo>
                  <a:pt x="176538" y="259223"/>
                  <a:pt x="211336" y="253889"/>
                  <a:pt x="271534" y="247666"/>
                </a:cubicBezTo>
                <a:cubicBezTo>
                  <a:pt x="331732" y="241443"/>
                  <a:pt x="449207" y="218837"/>
                  <a:pt x="492514" y="196612"/>
                </a:cubicBezTo>
                <a:cubicBezTo>
                  <a:pt x="535821" y="174387"/>
                  <a:pt x="529725" y="134128"/>
                  <a:pt x="531376" y="114316"/>
                </a:cubicBezTo>
                <a:cubicBezTo>
                  <a:pt x="533027" y="94504"/>
                  <a:pt x="526296" y="77105"/>
                  <a:pt x="502420" y="7774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48" name="Google Shape;148;p17"/>
          <p:cNvSpPr/>
          <p:nvPr/>
        </p:nvSpPr>
        <p:spPr>
          <a:xfrm rot="225497">
            <a:off x="7355756" y="3906613"/>
            <a:ext cx="517557" cy="527717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6313205" y="203476"/>
            <a:ext cx="1637000" cy="1637049"/>
            <a:chOff x="1492675" y="4992125"/>
            <a:chExt cx="481825" cy="481825"/>
          </a:xfrm>
        </p:grpSpPr>
        <p:sp>
          <p:nvSpPr>
            <p:cNvPr id="150" name="Google Shape;150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39975" y="2369350"/>
            <a:ext cx="8064000" cy="214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1"/>
          </p:nvPr>
        </p:nvSpPr>
        <p:spPr>
          <a:xfrm>
            <a:off x="677538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2"/>
          </p:nvPr>
        </p:nvSpPr>
        <p:spPr>
          <a:xfrm>
            <a:off x="641525" y="3587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3"/>
          </p:nvPr>
        </p:nvSpPr>
        <p:spPr>
          <a:xfrm>
            <a:off x="2662138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4"/>
          </p:nvPr>
        </p:nvSpPr>
        <p:spPr>
          <a:xfrm>
            <a:off x="2626075" y="3587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5"/>
          </p:nvPr>
        </p:nvSpPr>
        <p:spPr>
          <a:xfrm>
            <a:off x="4646813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6"/>
          </p:nvPr>
        </p:nvSpPr>
        <p:spPr>
          <a:xfrm>
            <a:off x="4610750" y="3587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7"/>
          </p:nvPr>
        </p:nvSpPr>
        <p:spPr>
          <a:xfrm>
            <a:off x="6631413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8"/>
          </p:nvPr>
        </p:nvSpPr>
        <p:spPr>
          <a:xfrm>
            <a:off x="6595425" y="3587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1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39989" y="3454975"/>
            <a:ext cx="2555100" cy="1215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6048889" y="1441025"/>
            <a:ext cx="2555100" cy="1215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9"/>
          <p:cNvSpPr/>
          <p:nvPr/>
        </p:nvSpPr>
        <p:spPr>
          <a:xfrm rot="-5400000">
            <a:off x="2975825" y="2082425"/>
            <a:ext cx="3192300" cy="19095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1"/>
          </p:nvPr>
        </p:nvSpPr>
        <p:spPr>
          <a:xfrm>
            <a:off x="6602575" y="147772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2"/>
          </p:nvPr>
        </p:nvSpPr>
        <p:spPr>
          <a:xfrm>
            <a:off x="6143213" y="181165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3"/>
          </p:nvPr>
        </p:nvSpPr>
        <p:spPr>
          <a:xfrm>
            <a:off x="634376" y="349647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4"/>
          </p:nvPr>
        </p:nvSpPr>
        <p:spPr>
          <a:xfrm>
            <a:off x="634350" y="383040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6142225" y="1679100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353100" y="1679100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563975" y="1679100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857700" y="3729850"/>
            <a:ext cx="1428600" cy="531000"/>
          </a:xfrm>
          <a:prstGeom prst="roundRect">
            <a:avLst>
              <a:gd name="adj" fmla="val 250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6592050" y="3729850"/>
            <a:ext cx="1428600" cy="531000"/>
          </a:xfrm>
          <a:prstGeom prst="roundRect">
            <a:avLst>
              <a:gd name="adj" fmla="val 250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068525" y="3729850"/>
            <a:ext cx="1428600" cy="531000"/>
          </a:xfrm>
          <a:prstGeom prst="roundRect">
            <a:avLst>
              <a:gd name="adj" fmla="val 250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1"/>
          </p:nvPr>
        </p:nvSpPr>
        <p:spPr>
          <a:xfrm>
            <a:off x="866413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2"/>
          </p:nvPr>
        </p:nvSpPr>
        <p:spPr>
          <a:xfrm>
            <a:off x="831688" y="2790750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3"/>
          </p:nvPr>
        </p:nvSpPr>
        <p:spPr>
          <a:xfrm>
            <a:off x="3653138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4"/>
          </p:nvPr>
        </p:nvSpPr>
        <p:spPr>
          <a:xfrm>
            <a:off x="3618363" y="2790750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5"/>
          </p:nvPr>
        </p:nvSpPr>
        <p:spPr>
          <a:xfrm>
            <a:off x="6442338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6"/>
          </p:nvPr>
        </p:nvSpPr>
        <p:spPr>
          <a:xfrm>
            <a:off x="6407563" y="2790750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292100" y="1757375"/>
            <a:ext cx="4311900" cy="18033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567425" y="1589200"/>
            <a:ext cx="3950400" cy="21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4567425" y="847163"/>
            <a:ext cx="12399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4567425" y="3807025"/>
            <a:ext cx="3019200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 rot="10800000" flipH="1">
            <a:off x="-1944489" y="-231378"/>
            <a:ext cx="11931050" cy="6619875"/>
          </a:xfrm>
          <a:custGeom>
            <a:avLst/>
            <a:gdLst/>
            <a:ahLst/>
            <a:cxnLst/>
            <a:rect l="l" t="t" r="r" b="b"/>
            <a:pathLst>
              <a:path w="477242" h="264795" extrusionOk="0">
                <a:moveTo>
                  <a:pt x="49586" y="111"/>
                </a:moveTo>
                <a:cubicBezTo>
                  <a:pt x="66477" y="1000"/>
                  <a:pt x="79050" y="79867"/>
                  <a:pt x="104450" y="95361"/>
                </a:cubicBezTo>
                <a:cubicBezTo>
                  <a:pt x="129850" y="110855"/>
                  <a:pt x="169093" y="96885"/>
                  <a:pt x="201986" y="93075"/>
                </a:cubicBezTo>
                <a:cubicBezTo>
                  <a:pt x="234879" y="89265"/>
                  <a:pt x="266629" y="63865"/>
                  <a:pt x="301808" y="72501"/>
                </a:cubicBezTo>
                <a:cubicBezTo>
                  <a:pt x="336987" y="81137"/>
                  <a:pt x="383850" y="125206"/>
                  <a:pt x="413060" y="144891"/>
                </a:cubicBezTo>
                <a:cubicBezTo>
                  <a:pt x="442270" y="164576"/>
                  <a:pt x="478465" y="175244"/>
                  <a:pt x="477068" y="190611"/>
                </a:cubicBezTo>
                <a:cubicBezTo>
                  <a:pt x="475671" y="205978"/>
                  <a:pt x="436047" y="224774"/>
                  <a:pt x="404678" y="237093"/>
                </a:cubicBezTo>
                <a:cubicBezTo>
                  <a:pt x="373309" y="249412"/>
                  <a:pt x="318445" y="266684"/>
                  <a:pt x="288854" y="264525"/>
                </a:cubicBezTo>
                <a:cubicBezTo>
                  <a:pt x="259263" y="262366"/>
                  <a:pt x="252024" y="231632"/>
                  <a:pt x="227132" y="224139"/>
                </a:cubicBezTo>
                <a:cubicBezTo>
                  <a:pt x="202240" y="216646"/>
                  <a:pt x="164394" y="213217"/>
                  <a:pt x="139502" y="219567"/>
                </a:cubicBezTo>
                <a:cubicBezTo>
                  <a:pt x="114610" y="225917"/>
                  <a:pt x="98862" y="262874"/>
                  <a:pt x="77780" y="262239"/>
                </a:cubicBezTo>
                <a:cubicBezTo>
                  <a:pt x="56698" y="261604"/>
                  <a:pt x="25456" y="244459"/>
                  <a:pt x="13010" y="215757"/>
                </a:cubicBezTo>
                <a:cubicBezTo>
                  <a:pt x="564" y="187055"/>
                  <a:pt x="-2992" y="125968"/>
                  <a:pt x="3104" y="90027"/>
                </a:cubicBezTo>
                <a:cubicBezTo>
                  <a:pt x="9200" y="54086"/>
                  <a:pt x="32695" y="-778"/>
                  <a:pt x="49586" y="11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97" name="Google Shape;197;p21"/>
          <p:cNvSpPr/>
          <p:nvPr/>
        </p:nvSpPr>
        <p:spPr>
          <a:xfrm>
            <a:off x="4527800" y="917425"/>
            <a:ext cx="3821100" cy="326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667400" y="1896588"/>
            <a:ext cx="3354600" cy="6522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 flipH="1">
            <a:off x="882700" y="1958838"/>
            <a:ext cx="3497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1"/>
          </p:nvPr>
        </p:nvSpPr>
        <p:spPr>
          <a:xfrm flipH="1">
            <a:off x="882700" y="2594713"/>
            <a:ext cx="2760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2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1"/>
          </p:nvPr>
        </p:nvSpPr>
        <p:spPr>
          <a:xfrm>
            <a:off x="866413" y="20045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2"/>
          </p:nvPr>
        </p:nvSpPr>
        <p:spPr>
          <a:xfrm>
            <a:off x="831700" y="2339450"/>
            <a:ext cx="19071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3"/>
          </p:nvPr>
        </p:nvSpPr>
        <p:spPr>
          <a:xfrm>
            <a:off x="3653138" y="20045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4"/>
          </p:nvPr>
        </p:nvSpPr>
        <p:spPr>
          <a:xfrm>
            <a:off x="3618375" y="2339450"/>
            <a:ext cx="19071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5"/>
          </p:nvPr>
        </p:nvSpPr>
        <p:spPr>
          <a:xfrm>
            <a:off x="6442338" y="20045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subTitle" idx="6"/>
          </p:nvPr>
        </p:nvSpPr>
        <p:spPr>
          <a:xfrm>
            <a:off x="6407575" y="2339450"/>
            <a:ext cx="19071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7"/>
          </p:nvPr>
        </p:nvSpPr>
        <p:spPr>
          <a:xfrm>
            <a:off x="866413" y="37390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8"/>
          </p:nvPr>
        </p:nvSpPr>
        <p:spPr>
          <a:xfrm>
            <a:off x="831700" y="4073975"/>
            <a:ext cx="19071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9"/>
          </p:nvPr>
        </p:nvSpPr>
        <p:spPr>
          <a:xfrm>
            <a:off x="3653138" y="37390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subTitle" idx="13"/>
          </p:nvPr>
        </p:nvSpPr>
        <p:spPr>
          <a:xfrm>
            <a:off x="3618375" y="4073975"/>
            <a:ext cx="19071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14"/>
          </p:nvPr>
        </p:nvSpPr>
        <p:spPr>
          <a:xfrm>
            <a:off x="6442338" y="37390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15"/>
          </p:nvPr>
        </p:nvSpPr>
        <p:spPr>
          <a:xfrm>
            <a:off x="6407575" y="4073975"/>
            <a:ext cx="19071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2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539975" y="2097225"/>
            <a:ext cx="8064000" cy="22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1"/>
          </p:nvPr>
        </p:nvSpPr>
        <p:spPr>
          <a:xfrm>
            <a:off x="721813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2"/>
          </p:nvPr>
        </p:nvSpPr>
        <p:spPr>
          <a:xfrm>
            <a:off x="831700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3"/>
          </p:nvPr>
        </p:nvSpPr>
        <p:spPr>
          <a:xfrm>
            <a:off x="3508538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4"/>
          </p:nvPr>
        </p:nvSpPr>
        <p:spPr>
          <a:xfrm>
            <a:off x="3618375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5"/>
          </p:nvPr>
        </p:nvSpPr>
        <p:spPr>
          <a:xfrm>
            <a:off x="6297700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6"/>
          </p:nvPr>
        </p:nvSpPr>
        <p:spPr>
          <a:xfrm>
            <a:off x="6407575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 1">
  <p:cSld name="CUSTOM_5_2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831688" y="3285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4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4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2"/>
          </p:nvPr>
        </p:nvSpPr>
        <p:spPr>
          <a:xfrm>
            <a:off x="3618363" y="3285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6407563" y="3285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4"/>
          </p:nvPr>
        </p:nvSpPr>
        <p:spPr>
          <a:xfrm>
            <a:off x="866413" y="29281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3653138" y="29281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6"/>
          </p:nvPr>
        </p:nvSpPr>
        <p:spPr>
          <a:xfrm>
            <a:off x="6443563" y="29281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1251025" y="1723963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4039050" y="1723963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6827075" y="1723963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/>
          <p:nvPr/>
        </p:nvSpPr>
        <p:spPr>
          <a:xfrm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2938205" y="812500"/>
            <a:ext cx="32676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1"/>
          </p:nvPr>
        </p:nvSpPr>
        <p:spPr>
          <a:xfrm>
            <a:off x="2983301" y="1695600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subTitle" idx="2"/>
          </p:nvPr>
        </p:nvSpPr>
        <p:spPr>
          <a:xfrm>
            <a:off x="2676905" y="38040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2676905" y="3197050"/>
            <a:ext cx="3790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2836800" y="672250"/>
            <a:ext cx="3611100" cy="1000800"/>
          </a:xfrm>
          <a:prstGeom prst="roundRect">
            <a:avLst>
              <a:gd name="adj" fmla="val 372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 rot="-1700808">
            <a:off x="912160" y="2481273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5"/>
          <p:cNvGrpSpPr/>
          <p:nvPr/>
        </p:nvGrpSpPr>
        <p:grpSpPr>
          <a:xfrm>
            <a:off x="7184356" y="3245278"/>
            <a:ext cx="1640501" cy="1457144"/>
            <a:chOff x="6644304" y="3073628"/>
            <a:chExt cx="576302" cy="511871"/>
          </a:xfrm>
        </p:grpSpPr>
        <p:sp>
          <p:nvSpPr>
            <p:cNvPr id="256" name="Google Shape;256;p25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25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258" name="Google Shape;258;p25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avLst/>
                <a:gdLst/>
                <a:ahLst/>
                <a:cxnLst/>
                <a:rect l="l" t="t" r="r" b="b"/>
                <a:pathLst>
                  <a:path w="41379" h="54723" extrusionOk="0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33022" h="36872" extrusionOk="0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26421" extrusionOk="0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2026" extrusionOk="0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467" extrusionOk="0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" name="Google Shape;263;p25"/>
            <p:cNvSpPr/>
            <p:nvPr/>
          </p:nvSpPr>
          <p:spPr>
            <a:xfrm>
              <a:off x="6867451" y="3073651"/>
              <a:ext cx="102383" cy="56919"/>
            </a:xfrm>
            <a:custGeom>
              <a:avLst/>
              <a:gdLst/>
              <a:ahLst/>
              <a:cxnLst/>
              <a:rect l="l" t="t" r="r" b="b"/>
              <a:pathLst>
                <a:path w="17744" h="9869" extrusionOk="0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7069097" y="3119476"/>
              <a:ext cx="78535" cy="76898"/>
            </a:xfrm>
            <a:custGeom>
              <a:avLst/>
              <a:gdLst/>
              <a:ahLst/>
              <a:cxnLst/>
              <a:rect l="l" t="t" r="r" b="b"/>
              <a:pathLst>
                <a:path w="13611" h="13333" extrusionOk="0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946266" y="3181844"/>
              <a:ext cx="21095" cy="14742"/>
            </a:xfrm>
            <a:custGeom>
              <a:avLst/>
              <a:gdLst/>
              <a:ahLst/>
              <a:cxnLst/>
              <a:rect l="l" t="t" r="r" b="b"/>
              <a:pathLst>
                <a:path w="3656" h="2556" extrusionOk="0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5"/>
          <p:cNvSpPr/>
          <p:nvPr/>
        </p:nvSpPr>
        <p:spPr>
          <a:xfrm flipH="1">
            <a:off x="7842656" y="2658679"/>
            <a:ext cx="323921" cy="476671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>
            <a:spLocks noGrp="1"/>
          </p:cNvSpPr>
          <p:nvPr>
            <p:ph type="subTitle" idx="1"/>
          </p:nvPr>
        </p:nvSpPr>
        <p:spPr>
          <a:xfrm>
            <a:off x="539999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2"/>
          </p:nvPr>
        </p:nvSpPr>
        <p:spPr>
          <a:xfrm>
            <a:off x="642863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4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3"/>
          </p:nvPr>
        </p:nvSpPr>
        <p:spPr>
          <a:xfrm>
            <a:off x="4567574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subTitle" idx="4"/>
          </p:nvPr>
        </p:nvSpPr>
        <p:spPr>
          <a:xfrm>
            <a:off x="4670438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352659" y="3969650"/>
            <a:ext cx="2070296" cy="1898190"/>
            <a:chOff x="6015419" y="3716859"/>
            <a:chExt cx="557671" cy="511283"/>
          </a:xfrm>
        </p:grpSpPr>
        <p:sp>
          <p:nvSpPr>
            <p:cNvPr id="277" name="Google Shape;277;p26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6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79" name="Google Shape;279;p26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rot="10800000" flipH="1"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1" name="Google Shape;291;p27"/>
          <p:cNvSpPr/>
          <p:nvPr/>
        </p:nvSpPr>
        <p:spPr>
          <a:xfrm rot="-9099192" flipH="1">
            <a:off x="912160" y="1905462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-542973" y="-643684"/>
            <a:ext cx="9131300" cy="5139925"/>
          </a:xfrm>
          <a:custGeom>
            <a:avLst/>
            <a:gdLst/>
            <a:ahLst/>
            <a:cxnLst/>
            <a:rect l="l" t="t" r="r" b="b"/>
            <a:pathLst>
              <a:path w="365252" h="205597" extrusionOk="0">
                <a:moveTo>
                  <a:pt x="10457" y="53490"/>
                </a:moveTo>
                <a:cubicBezTo>
                  <a:pt x="17507" y="72947"/>
                  <a:pt x="21445" y="125824"/>
                  <a:pt x="50012" y="141390"/>
                </a:cubicBezTo>
                <a:cubicBezTo>
                  <a:pt x="78579" y="156956"/>
                  <a:pt x="145419" y="136263"/>
                  <a:pt x="181861" y="146884"/>
                </a:cubicBezTo>
                <a:cubicBezTo>
                  <a:pt x="218303" y="157505"/>
                  <a:pt x="241789" y="210794"/>
                  <a:pt x="268662" y="205117"/>
                </a:cubicBezTo>
                <a:cubicBezTo>
                  <a:pt x="295536" y="199440"/>
                  <a:pt x="330421" y="145831"/>
                  <a:pt x="343102" y="112823"/>
                </a:cubicBezTo>
                <a:cubicBezTo>
                  <a:pt x="355783" y="79815"/>
                  <a:pt x="384946" y="23961"/>
                  <a:pt x="344750" y="7068"/>
                </a:cubicBezTo>
                <a:cubicBezTo>
                  <a:pt x="304554" y="-9825"/>
                  <a:pt x="158100" y="8533"/>
                  <a:pt x="101927" y="11463"/>
                </a:cubicBezTo>
                <a:cubicBezTo>
                  <a:pt x="45754" y="14393"/>
                  <a:pt x="22955" y="17644"/>
                  <a:pt x="7710" y="24648"/>
                </a:cubicBezTo>
                <a:cubicBezTo>
                  <a:pt x="-7535" y="31653"/>
                  <a:pt x="3407" y="34033"/>
                  <a:pt x="10457" y="5349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29"/>
          <p:cNvGrpSpPr/>
          <p:nvPr/>
        </p:nvGrpSpPr>
        <p:grpSpPr>
          <a:xfrm>
            <a:off x="7514447" y="-528345"/>
            <a:ext cx="2179097" cy="1997941"/>
            <a:chOff x="6015419" y="3716859"/>
            <a:chExt cx="557671" cy="511283"/>
          </a:xfrm>
        </p:grpSpPr>
        <p:sp>
          <p:nvSpPr>
            <p:cNvPr id="307" name="Google Shape;307;p29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29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309" name="Google Shape;309;p29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9" name="Google Shape;319;p29"/>
          <p:cNvSpPr/>
          <p:nvPr/>
        </p:nvSpPr>
        <p:spPr>
          <a:xfrm rot="9450118" flipH="1">
            <a:off x="1068684" y="2718342"/>
            <a:ext cx="578577" cy="58993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57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5320550" y="3776700"/>
            <a:ext cx="2135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5525450" y="3341075"/>
            <a:ext cx="17259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687738" y="3776700"/>
            <a:ext cx="2135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1900540" y="3341075"/>
            <a:ext cx="1710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rot="132724" flipH="1">
            <a:off x="-2261898" y="1863548"/>
            <a:ext cx="12340783" cy="5765311"/>
          </a:xfrm>
          <a:custGeom>
            <a:avLst/>
            <a:gdLst/>
            <a:ahLst/>
            <a:cxnLst/>
            <a:rect l="l" t="t" r="r" b="b"/>
            <a:pathLst>
              <a:path w="493609" h="230602" extrusionOk="0">
                <a:moveTo>
                  <a:pt x="10990" y="144020"/>
                </a:moveTo>
                <a:cubicBezTo>
                  <a:pt x="32072" y="135384"/>
                  <a:pt x="109669" y="112651"/>
                  <a:pt x="148150" y="115064"/>
                </a:cubicBezTo>
                <a:cubicBezTo>
                  <a:pt x="186631" y="117477"/>
                  <a:pt x="208094" y="159133"/>
                  <a:pt x="241876" y="158498"/>
                </a:cubicBezTo>
                <a:cubicBezTo>
                  <a:pt x="275658" y="157863"/>
                  <a:pt x="332046" y="129923"/>
                  <a:pt x="350842" y="111254"/>
                </a:cubicBezTo>
                <a:cubicBezTo>
                  <a:pt x="369638" y="92585"/>
                  <a:pt x="337761" y="64010"/>
                  <a:pt x="354652" y="46484"/>
                </a:cubicBezTo>
                <a:cubicBezTo>
                  <a:pt x="371543" y="28958"/>
                  <a:pt x="430725" y="-16254"/>
                  <a:pt x="452188" y="6098"/>
                </a:cubicBezTo>
                <a:cubicBezTo>
                  <a:pt x="473651" y="28450"/>
                  <a:pt x="511878" y="149989"/>
                  <a:pt x="483430" y="180596"/>
                </a:cubicBezTo>
                <a:cubicBezTo>
                  <a:pt x="454982" y="211203"/>
                  <a:pt x="341063" y="181485"/>
                  <a:pt x="281500" y="189740"/>
                </a:cubicBezTo>
                <a:cubicBezTo>
                  <a:pt x="221937" y="197995"/>
                  <a:pt x="169359" y="233936"/>
                  <a:pt x="126052" y="230126"/>
                </a:cubicBezTo>
                <a:cubicBezTo>
                  <a:pt x="82745" y="226316"/>
                  <a:pt x="40835" y="181231"/>
                  <a:pt x="21658" y="166880"/>
                </a:cubicBezTo>
                <a:cubicBezTo>
                  <a:pt x="2481" y="152529"/>
                  <a:pt x="-10092" y="152656"/>
                  <a:pt x="10990" y="14402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7" name="Google Shape;47;p5"/>
          <p:cNvSpPr/>
          <p:nvPr/>
        </p:nvSpPr>
        <p:spPr>
          <a:xfrm rot="1216281" flipH="1">
            <a:off x="781028" y="2427612"/>
            <a:ext cx="517520" cy="527679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422425" y="1436375"/>
            <a:ext cx="4299000" cy="31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445053" y="198569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1141294" y="2409146"/>
            <a:ext cx="805530" cy="156840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7214489" y="3744452"/>
            <a:ext cx="2106734" cy="410161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10800000" flipH="1">
            <a:off x="-745708" y="-679594"/>
            <a:ext cx="11270975" cy="5208325"/>
          </a:xfrm>
          <a:custGeom>
            <a:avLst/>
            <a:gdLst/>
            <a:ahLst/>
            <a:cxnLst/>
            <a:rect l="l" t="t" r="r" b="b"/>
            <a:pathLst>
              <a:path w="450839" h="208333" extrusionOk="0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65" name="Google Shape;65;p8"/>
          <p:cNvSpPr/>
          <p:nvPr/>
        </p:nvSpPr>
        <p:spPr>
          <a:xfrm>
            <a:off x="962325" y="3132575"/>
            <a:ext cx="7201800" cy="414000"/>
          </a:xfrm>
          <a:prstGeom prst="roundRect">
            <a:avLst>
              <a:gd name="adj" fmla="val 360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10800000" flipH="1">
            <a:off x="4296407" y="3651977"/>
            <a:ext cx="725295" cy="739533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894600" y="1583263"/>
            <a:ext cx="7354800" cy="14439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72100" y="1734488"/>
            <a:ext cx="85998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1"/>
          </p:nvPr>
        </p:nvSpPr>
        <p:spPr>
          <a:xfrm>
            <a:off x="1055250" y="3132575"/>
            <a:ext cx="70335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962275" y="1377850"/>
            <a:ext cx="44397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40000" y="458475"/>
            <a:ext cx="3966000" cy="21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 b="1"/>
            </a:lvl1pPr>
          </a:lstStyle>
          <a:p>
            <a:endParaRPr/>
          </a:p>
        </p:txBody>
      </p:sp>
      <p:sp>
        <p:nvSpPr>
          <p:cNvPr id="76" name="Google Shape;76;p10"/>
          <p:cNvSpPr/>
          <p:nvPr/>
        </p:nvSpPr>
        <p:spPr>
          <a:xfrm rot="-10384054">
            <a:off x="-745976" y="-679417"/>
            <a:ext cx="11271098" cy="5208382"/>
          </a:xfrm>
          <a:custGeom>
            <a:avLst/>
            <a:gdLst/>
            <a:ahLst/>
            <a:cxnLst/>
            <a:rect l="l" t="t" r="r" b="b"/>
            <a:pathLst>
              <a:path w="450839" h="208333" extrusionOk="0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7" name="Google Shape;77;p10"/>
          <p:cNvSpPr/>
          <p:nvPr/>
        </p:nvSpPr>
        <p:spPr>
          <a:xfrm>
            <a:off x="6476399" y="772212"/>
            <a:ext cx="997012" cy="202041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6960275" y="285850"/>
            <a:ext cx="1488573" cy="289832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2" name="Google Shape;322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Dream Tour</a:t>
            </a:r>
            <a:br>
              <a:rPr lang="en" dirty="0"/>
            </a:br>
            <a:r>
              <a:rPr lang="en" dirty="0"/>
              <a:t>App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Aplicativo</a:t>
            </a:r>
            <a:r>
              <a:rPr lang="en" dirty="0"/>
              <a:t> para Viagens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345906" y="33719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Requisitos</a:t>
            </a:r>
            <a:r>
              <a:rPr lang="en" dirty="0"/>
              <a:t> </a:t>
            </a:r>
            <a:r>
              <a:rPr lang="en" dirty="0" err="1"/>
              <a:t>Funcionais</a:t>
            </a:r>
            <a:r>
              <a:rPr lang="en" dirty="0"/>
              <a:t> (A)</a:t>
            </a:r>
            <a:endParaRPr lang="pt-BR" dirty="0" err="1"/>
          </a:p>
        </p:txBody>
      </p:sp>
      <p:sp>
        <p:nvSpPr>
          <p:cNvPr id="335" name="Google Shape;335;p33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Clr>
                <a:srgbClr val="282B2D"/>
              </a:buClr>
              <a:buSzPts val="1100"/>
              <a:buNone/>
            </a:pPr>
            <a:endParaRPr lang="en" sz="1600" b="1" dirty="0"/>
          </a:p>
          <a:p>
            <a:pPr marL="0" indent="0">
              <a:lnSpc>
                <a:spcPct val="114999"/>
              </a:lnSpc>
              <a:buSzPts val="1100"/>
              <a:buNone/>
            </a:pPr>
            <a:r>
              <a:rPr lang="en" sz="1600" b="1" u="sng" err="1"/>
              <a:t>Exploração</a:t>
            </a:r>
            <a:r>
              <a:rPr lang="en" sz="1600" b="1" u="sng" dirty="0"/>
              <a:t> </a:t>
            </a:r>
            <a:r>
              <a:rPr lang="en" sz="1600" b="1" u="sng" err="1"/>
              <a:t>Simplificada</a:t>
            </a:r>
            <a:r>
              <a:rPr lang="en" sz="1600" b="1" dirty="0"/>
              <a:t>                                      </a:t>
            </a:r>
            <a:endParaRPr lang="en" dirty="0"/>
          </a:p>
          <a:p>
            <a:pPr marL="0" indent="0">
              <a:lnSpc>
                <a:spcPct val="114999"/>
              </a:lnSpc>
              <a:buSzPts val="1100"/>
              <a:buNone/>
            </a:pPr>
            <a:endParaRPr lang="en" sz="1600" b="1" dirty="0"/>
          </a:p>
          <a:p>
            <a:pPr marL="0" indent="0">
              <a:lnSpc>
                <a:spcPct val="114999"/>
              </a:lnSpc>
              <a:buSzPts val="1100"/>
              <a:buNone/>
            </a:pPr>
            <a:endParaRPr lang="en" sz="1600" b="1" dirty="0"/>
          </a:p>
          <a:p>
            <a:pPr marL="0" indent="0">
              <a:lnSpc>
                <a:spcPct val="114999"/>
              </a:lnSpc>
              <a:buSzPts val="1100"/>
              <a:buNone/>
            </a:pPr>
            <a:r>
              <a:rPr lang="en" sz="1600" b="1" u="sng" err="1"/>
              <a:t>Detalhes</a:t>
            </a:r>
            <a:r>
              <a:rPr lang="en" sz="1600" b="1" u="sng" dirty="0"/>
              <a:t> </a:t>
            </a:r>
            <a:r>
              <a:rPr lang="en" sz="1600" b="1" u="sng" err="1"/>
              <a:t>Envolvedores</a:t>
            </a:r>
            <a:r>
              <a:rPr lang="en" sz="1600" dirty="0">
                <a:solidFill>
                  <a:srgbClr val="000000"/>
                </a:solidFill>
                <a:latin typeface="Times New Roman"/>
                <a:cs typeface="Times New Roman"/>
              </a:rPr>
              <a:t>  </a:t>
            </a:r>
            <a:br>
              <a:rPr lang="en" sz="1600" b="1" dirty="0"/>
            </a:br>
            <a:endParaRPr lang="en" sz="1600" b="1"/>
          </a:p>
          <a:p>
            <a:pPr marL="0" indent="0">
              <a:lnSpc>
                <a:spcPct val="114999"/>
              </a:lnSpc>
              <a:buSzPts val="1100"/>
              <a:buNone/>
            </a:pPr>
            <a:br>
              <a:rPr lang="en" sz="1600" b="1" dirty="0"/>
            </a:br>
            <a:r>
              <a:rPr lang="en" sz="1600" b="1" u="sng" err="1"/>
              <a:t>Reserva</a:t>
            </a:r>
            <a:r>
              <a:rPr lang="en" sz="1600" b="1" u="sng" dirty="0"/>
              <a:t> </a:t>
            </a:r>
            <a:r>
              <a:rPr lang="en" sz="1600" b="1" u="sng" err="1"/>
              <a:t>Descomplicada</a:t>
            </a:r>
            <a:br>
              <a:rPr lang="en" sz="1600" b="1" i="1" dirty="0"/>
            </a:br>
            <a:endParaRPr lang="en" sz="1600" b="1" dirty="0"/>
          </a:p>
          <a:p>
            <a:pPr marL="0" indent="0">
              <a:lnSpc>
                <a:spcPct val="114999"/>
              </a:lnSpc>
              <a:buSzPts val="1100"/>
              <a:buNone/>
            </a:pPr>
            <a:br>
              <a:rPr lang="en" sz="1600" b="1" u="sng" dirty="0"/>
            </a:br>
            <a:r>
              <a:rPr lang="en" sz="1600" b="1" u="sng" dirty="0"/>
              <a:t>Interface </a:t>
            </a:r>
            <a:r>
              <a:rPr lang="en" sz="1600" b="1" u="sng" dirty="0" err="1"/>
              <a:t>Intuitiva</a:t>
            </a:r>
            <a:endParaRPr lang="en" sz="1600" b="1" u="sng"/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C8528AAB-AF6C-7A30-0160-16ED8A10459D}"/>
              </a:ext>
            </a:extLst>
          </p:cNvPr>
          <p:cNvSpPr/>
          <p:nvPr/>
        </p:nvSpPr>
        <p:spPr>
          <a:xfrm>
            <a:off x="3255753" y="1559605"/>
            <a:ext cx="1682150" cy="215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5D8D3FBC-0D77-F078-7B96-0B99648BB3E0}"/>
              </a:ext>
            </a:extLst>
          </p:cNvPr>
          <p:cNvSpPr/>
          <p:nvPr/>
        </p:nvSpPr>
        <p:spPr>
          <a:xfrm>
            <a:off x="3158706" y="2411463"/>
            <a:ext cx="1682150" cy="215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C362037E-BF27-DD74-66BD-A310FC591CAE}"/>
              </a:ext>
            </a:extLst>
          </p:cNvPr>
          <p:cNvSpPr/>
          <p:nvPr/>
        </p:nvSpPr>
        <p:spPr>
          <a:xfrm>
            <a:off x="3255752" y="3241755"/>
            <a:ext cx="1682150" cy="215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6C1BBA4-AAAC-6417-B2BC-1C59C920DD35}"/>
              </a:ext>
            </a:extLst>
          </p:cNvPr>
          <p:cNvSpPr/>
          <p:nvPr/>
        </p:nvSpPr>
        <p:spPr>
          <a:xfrm>
            <a:off x="2597988" y="4072048"/>
            <a:ext cx="1682150" cy="215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2EBF48-4863-4B88-7BD9-87AF93BD4855}"/>
              </a:ext>
            </a:extLst>
          </p:cNvPr>
          <p:cNvSpPr txBox="1"/>
          <p:nvPr/>
        </p:nvSpPr>
        <p:spPr>
          <a:xfrm>
            <a:off x="5073896" y="1404075"/>
            <a:ext cx="3227294" cy="5232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dirty="0"/>
              <a:t>Pesquisa Intuitiva</a:t>
            </a:r>
          </a:p>
          <a:p>
            <a:pPr marL="285750" indent="-285750">
              <a:buChar char="•"/>
            </a:pPr>
            <a:r>
              <a:rPr lang="pt-BR"/>
              <a:t>Navegação Fácil </a:t>
            </a:r>
            <a:r>
              <a:rPr lang="pt-BR" dirty="0"/>
              <a:t>pela Interface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8DCFC1-7A8A-FF10-662B-FF7A4472FC4C}"/>
              </a:ext>
            </a:extLst>
          </p:cNvPr>
          <p:cNvSpPr txBox="1"/>
          <p:nvPr/>
        </p:nvSpPr>
        <p:spPr>
          <a:xfrm>
            <a:off x="4998415" y="2255933"/>
            <a:ext cx="3227294" cy="5232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dirty="0"/>
              <a:t>Descrições e Fotos atraentes</a:t>
            </a:r>
          </a:p>
          <a:p>
            <a:pPr marL="285750" indent="-285750">
              <a:buChar char="•"/>
            </a:pPr>
            <a:r>
              <a:rPr lang="pt-BR" dirty="0"/>
              <a:t>Informações Objetivas e Úteis</a:t>
            </a:r>
            <a:endParaRPr lang="pt-BR" dirty="0">
              <a:cs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BC22B7-FA0D-AD76-C5D9-BC34F7910481}"/>
              </a:ext>
            </a:extLst>
          </p:cNvPr>
          <p:cNvSpPr txBox="1"/>
          <p:nvPr/>
        </p:nvSpPr>
        <p:spPr>
          <a:xfrm>
            <a:off x="5073896" y="3118574"/>
            <a:ext cx="3227294" cy="5232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dirty="0"/>
              <a:t>Pacotes Completos</a:t>
            </a:r>
          </a:p>
          <a:p>
            <a:pPr marL="285750" indent="-285750">
              <a:buChar char="•"/>
            </a:pPr>
            <a:r>
              <a:rPr lang="pt-BR" dirty="0"/>
              <a:t>Facilidade de Reserva</a:t>
            </a:r>
            <a:endParaRPr lang="pt-BR" dirty="0">
              <a:cs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6926E2-4AE8-250E-06DB-9D7715A16CFD}"/>
              </a:ext>
            </a:extLst>
          </p:cNvPr>
          <p:cNvSpPr txBox="1"/>
          <p:nvPr/>
        </p:nvSpPr>
        <p:spPr>
          <a:xfrm>
            <a:off x="4426914" y="3884169"/>
            <a:ext cx="3227294" cy="5232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dirty="0"/>
              <a:t>Design Descomplicado</a:t>
            </a:r>
          </a:p>
          <a:p>
            <a:pPr marL="285750" indent="-285750">
              <a:buChar char="•"/>
            </a:pPr>
            <a:r>
              <a:rPr lang="pt-BR" dirty="0"/>
              <a:t>Foco na Experiência do Usuário</a:t>
            </a:r>
            <a:endParaRPr lang="pt-BR" dirty="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345906" y="33719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Requisitos</a:t>
            </a:r>
            <a:r>
              <a:rPr lang="en" dirty="0"/>
              <a:t> </a:t>
            </a:r>
            <a:r>
              <a:rPr lang="en" dirty="0" err="1"/>
              <a:t>Funcionais</a:t>
            </a:r>
            <a:r>
              <a:rPr lang="en" dirty="0"/>
              <a:t> (B)</a:t>
            </a:r>
            <a:endParaRPr lang="pt-BR" dirty="0" err="1"/>
          </a:p>
        </p:txBody>
      </p:sp>
      <p:sp>
        <p:nvSpPr>
          <p:cNvPr id="335" name="Google Shape;335;p33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Clr>
                <a:srgbClr val="282B2D"/>
              </a:buClr>
              <a:buSzPts val="1100"/>
              <a:buNone/>
            </a:pPr>
            <a:endParaRPr lang="en" sz="1600" b="1" dirty="0"/>
          </a:p>
          <a:p>
            <a:pPr marL="0" indent="0">
              <a:lnSpc>
                <a:spcPct val="114999"/>
              </a:lnSpc>
              <a:buSzPts val="1100"/>
              <a:buNone/>
            </a:pPr>
            <a:r>
              <a:rPr lang="en" sz="1600" b="1" u="sng" dirty="0" err="1"/>
              <a:t>Avaliações</a:t>
            </a:r>
            <a:r>
              <a:rPr lang="en" sz="1600" b="1" u="sng" dirty="0"/>
              <a:t> e Feedback</a:t>
            </a:r>
            <a:r>
              <a:rPr lang="en" sz="1600" b="1" dirty="0"/>
              <a:t>                                      </a:t>
            </a:r>
            <a:endParaRPr lang="en" dirty="0"/>
          </a:p>
          <a:p>
            <a:pPr marL="0" indent="0">
              <a:lnSpc>
                <a:spcPct val="114999"/>
              </a:lnSpc>
              <a:buSzPts val="1100"/>
              <a:buNone/>
            </a:pPr>
            <a:endParaRPr lang="en" sz="1600" b="1" dirty="0"/>
          </a:p>
          <a:p>
            <a:pPr marL="0" indent="0">
              <a:lnSpc>
                <a:spcPct val="114999"/>
              </a:lnSpc>
              <a:buSzPts val="1100"/>
              <a:buNone/>
            </a:pPr>
            <a:endParaRPr lang="en" sz="1600" b="1" dirty="0"/>
          </a:p>
          <a:p>
            <a:pPr marL="0" indent="0">
              <a:lnSpc>
                <a:spcPct val="114999"/>
              </a:lnSpc>
              <a:buSzPts val="1100"/>
              <a:buNone/>
            </a:pPr>
            <a:r>
              <a:rPr lang="en" sz="1600" b="1" u="sng" dirty="0" err="1"/>
              <a:t>Notificações</a:t>
            </a:r>
            <a:r>
              <a:rPr lang="en" sz="1600" b="1" u="sng" dirty="0">
                <a:solidFill>
                  <a:srgbClr val="5C71E8"/>
                </a:solidFill>
                <a:cs typeface="Times New Roman"/>
              </a:rPr>
              <a:t> </a:t>
            </a:r>
            <a:r>
              <a:rPr lang="en" sz="1600" b="1" u="sng" dirty="0" err="1">
                <a:solidFill>
                  <a:srgbClr val="5C71E8"/>
                </a:solidFill>
                <a:cs typeface="Times New Roman"/>
              </a:rPr>
              <a:t>Personalizadas</a:t>
            </a:r>
            <a:r>
              <a:rPr lang="en" sz="1600" dirty="0">
                <a:solidFill>
                  <a:srgbClr val="000000"/>
                </a:solidFill>
                <a:latin typeface="Times New Roman"/>
                <a:cs typeface="Times New Roman"/>
              </a:rPr>
              <a:t>  </a:t>
            </a:r>
            <a:br>
              <a:rPr lang="en" sz="1600" b="1" dirty="0"/>
            </a:br>
            <a:endParaRPr lang="en" sz="1600" b="1"/>
          </a:p>
          <a:p>
            <a:pPr marL="0" indent="0">
              <a:lnSpc>
                <a:spcPct val="114999"/>
              </a:lnSpc>
              <a:buSzPts val="1100"/>
              <a:buNone/>
            </a:pPr>
            <a:br>
              <a:rPr lang="en" sz="1600" b="1" dirty="0"/>
            </a:br>
            <a:r>
              <a:rPr lang="en" sz="1600" b="1" u="sng" dirty="0" err="1"/>
              <a:t>Perfil</a:t>
            </a:r>
            <a:r>
              <a:rPr lang="en" sz="1600" b="1" u="sng" dirty="0"/>
              <a:t> do </a:t>
            </a:r>
            <a:r>
              <a:rPr lang="en" sz="1600" b="1" u="sng" dirty="0" err="1"/>
              <a:t>Usuário</a:t>
            </a:r>
            <a:br>
              <a:rPr lang="en" sz="1600" b="1" i="1" dirty="0"/>
            </a:br>
            <a:endParaRPr lang="en" sz="1600" b="1" dirty="0"/>
          </a:p>
          <a:p>
            <a:pPr marL="0" indent="0">
              <a:lnSpc>
                <a:spcPct val="114999"/>
              </a:lnSpc>
              <a:buSzPts val="1100"/>
              <a:buNone/>
            </a:pPr>
            <a:br>
              <a:rPr lang="en" sz="1600" b="1" u="sng" dirty="0"/>
            </a:br>
            <a:r>
              <a:rPr lang="en" sz="1600" b="1" u="sng" dirty="0"/>
              <a:t>Pesquisa </a:t>
            </a:r>
            <a:r>
              <a:rPr lang="en" sz="1600" b="1" u="sng" dirty="0" err="1"/>
              <a:t>Avançada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C8528AAB-AF6C-7A30-0160-16ED8A10459D}"/>
              </a:ext>
            </a:extLst>
          </p:cNvPr>
          <p:cNvSpPr/>
          <p:nvPr/>
        </p:nvSpPr>
        <p:spPr>
          <a:xfrm>
            <a:off x="3115574" y="1559605"/>
            <a:ext cx="1498839" cy="2264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5D8D3FBC-0D77-F078-7B96-0B99648BB3E0}"/>
              </a:ext>
            </a:extLst>
          </p:cNvPr>
          <p:cNvSpPr/>
          <p:nvPr/>
        </p:nvSpPr>
        <p:spPr>
          <a:xfrm>
            <a:off x="3633159" y="2411463"/>
            <a:ext cx="1682150" cy="215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C362037E-BF27-DD74-66BD-A310FC591CAE}"/>
              </a:ext>
            </a:extLst>
          </p:cNvPr>
          <p:cNvSpPr/>
          <p:nvPr/>
        </p:nvSpPr>
        <p:spPr>
          <a:xfrm>
            <a:off x="2479375" y="3220189"/>
            <a:ext cx="1682150" cy="215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6C1BBA4-AAAC-6417-B2BC-1C59C920DD35}"/>
              </a:ext>
            </a:extLst>
          </p:cNvPr>
          <p:cNvSpPr/>
          <p:nvPr/>
        </p:nvSpPr>
        <p:spPr>
          <a:xfrm>
            <a:off x="2748950" y="4082831"/>
            <a:ext cx="1682150" cy="215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2EBF48-4863-4B88-7BD9-87AF93BD4855}"/>
              </a:ext>
            </a:extLst>
          </p:cNvPr>
          <p:cNvSpPr txBox="1"/>
          <p:nvPr/>
        </p:nvSpPr>
        <p:spPr>
          <a:xfrm>
            <a:off x="4782755" y="1404075"/>
            <a:ext cx="4262463" cy="5232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dirty="0"/>
              <a:t>Sistema de Avaliação para Destinos e Pacotes</a:t>
            </a:r>
          </a:p>
          <a:p>
            <a:pPr marL="285750" indent="-285750">
              <a:buChar char="•"/>
            </a:pPr>
            <a:r>
              <a:rPr lang="pt-BR" dirty="0">
                <a:cs typeface="Arial"/>
              </a:rPr>
              <a:t>Feedback completo e de fácil acesso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8DCFC1-7A8A-FF10-662B-FF7A4472FC4C}"/>
              </a:ext>
            </a:extLst>
          </p:cNvPr>
          <p:cNvSpPr txBox="1"/>
          <p:nvPr/>
        </p:nvSpPr>
        <p:spPr>
          <a:xfrm>
            <a:off x="5483651" y="2255933"/>
            <a:ext cx="3453737" cy="5232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dirty="0"/>
              <a:t>Ofertas Especiais</a:t>
            </a:r>
          </a:p>
          <a:p>
            <a:pPr marL="285750" indent="-285750">
              <a:buChar char="•"/>
            </a:pPr>
            <a:r>
              <a:rPr lang="pt-BR" dirty="0"/>
              <a:t>Atualizações de Pedidos e Reservas</a:t>
            </a:r>
            <a:endParaRPr lang="pt-BR" dirty="0">
              <a:cs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BC22B7-FA0D-AD76-C5D9-BC34F7910481}"/>
              </a:ext>
            </a:extLst>
          </p:cNvPr>
          <p:cNvSpPr txBox="1"/>
          <p:nvPr/>
        </p:nvSpPr>
        <p:spPr>
          <a:xfrm>
            <a:off x="4426915" y="3064659"/>
            <a:ext cx="3227294" cy="5232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dirty="0"/>
              <a:t>Histórico de Viagens e Reservas</a:t>
            </a:r>
          </a:p>
          <a:p>
            <a:pPr marL="285750" indent="-285750">
              <a:buChar char="•"/>
            </a:pPr>
            <a:r>
              <a:rPr lang="pt-BR" dirty="0"/>
              <a:t>Configurações Individuais</a:t>
            </a:r>
            <a:endParaRPr lang="pt-BR" dirty="0">
              <a:cs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6926E2-4AE8-250E-06DB-9D7715A16CFD}"/>
              </a:ext>
            </a:extLst>
          </p:cNvPr>
          <p:cNvSpPr txBox="1"/>
          <p:nvPr/>
        </p:nvSpPr>
        <p:spPr>
          <a:xfrm>
            <a:off x="4653357" y="3851820"/>
            <a:ext cx="3389039" cy="95410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dirty="0"/>
              <a:t>Filtros por Orçamento, Data, Região, </a:t>
            </a:r>
            <a:r>
              <a:rPr lang="pt-BR" dirty="0" err="1"/>
              <a:t>etc</a:t>
            </a:r>
            <a:endParaRPr lang="pt-BR">
              <a:cs typeface="Arial"/>
            </a:endParaRPr>
          </a:p>
          <a:p>
            <a:pPr marL="285750" indent="-285750">
              <a:buChar char="•"/>
            </a:pPr>
            <a:r>
              <a:rPr lang="pt-BR" dirty="0">
                <a:cs typeface="Arial"/>
              </a:rPr>
              <a:t>Sugestões e Avisos com base na pesquisa</a:t>
            </a:r>
          </a:p>
        </p:txBody>
      </p:sp>
    </p:spTree>
    <p:extLst>
      <p:ext uri="{BB962C8B-B14F-4D97-AF65-F5344CB8AC3E}">
        <p14:creationId xmlns:p14="http://schemas.microsoft.com/office/powerpoint/2010/main" val="19736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57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Personas (A)</a:t>
            </a:r>
            <a:endParaRPr lang="pt-BR" dirty="0"/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4145200" y="3776700"/>
            <a:ext cx="2286662" cy="1054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b="1" dirty="0" err="1"/>
              <a:t>Objetivo</a:t>
            </a:r>
            <a:r>
              <a:rPr lang="en" dirty="0"/>
              <a:t> – Viajar com a </a:t>
            </a:r>
            <a:r>
              <a:rPr lang="en" dirty="0" err="1"/>
              <a:t>Família</a:t>
            </a:r>
            <a:r>
              <a:rPr lang="en" dirty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" dirty="0"/>
              <a:t> </a:t>
            </a:r>
            <a:r>
              <a:rPr lang="en" b="1" dirty="0" err="1"/>
              <a:t>Frustração</a:t>
            </a:r>
            <a:r>
              <a:rPr lang="en" dirty="0"/>
              <a:t> - Falta de </a:t>
            </a:r>
            <a:r>
              <a:rPr lang="en" dirty="0" err="1"/>
              <a:t>Confiança</a:t>
            </a:r>
            <a:r>
              <a:rPr lang="en" dirty="0"/>
              <a:t> </a:t>
            </a:r>
            <a:r>
              <a:rPr lang="en" dirty="0" err="1"/>
              <a:t>nos</a:t>
            </a:r>
            <a:r>
              <a:rPr lang="en" dirty="0"/>
              <a:t> Serviços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9"/>
          <p:cNvSpPr txBox="1">
            <a:spLocks noGrp="1"/>
          </p:cNvSpPr>
          <p:nvPr>
            <p:ph type="subTitle" idx="2"/>
          </p:nvPr>
        </p:nvSpPr>
        <p:spPr>
          <a:xfrm>
            <a:off x="4317751" y="3233245"/>
            <a:ext cx="17259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Felipe</a:t>
            </a:r>
          </a:p>
          <a:p>
            <a:pPr marL="0" indent="0"/>
            <a:r>
              <a:rPr lang="en" sz="1200" i="1" dirty="0"/>
              <a:t>Dono de Casa</a:t>
            </a:r>
            <a:endParaRPr lang="en" i="1" u="sng"/>
          </a:p>
        </p:txBody>
      </p:sp>
      <p:sp>
        <p:nvSpPr>
          <p:cNvPr id="407" name="Google Shape;407;p39"/>
          <p:cNvSpPr txBox="1">
            <a:spLocks noGrp="1"/>
          </p:cNvSpPr>
          <p:nvPr>
            <p:ph type="subTitle" idx="3"/>
          </p:nvPr>
        </p:nvSpPr>
        <p:spPr>
          <a:xfrm>
            <a:off x="1224069" y="3021889"/>
            <a:ext cx="3095388" cy="795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b="1" dirty="0" err="1"/>
              <a:t>Objetivo</a:t>
            </a:r>
            <a:r>
              <a:rPr lang="en" dirty="0"/>
              <a:t> – Lazer, Turismo Internacional e Cultural;</a:t>
            </a:r>
          </a:p>
          <a:p>
            <a:pPr marL="285750" indent="-285750">
              <a:buFont typeface="Arial"/>
              <a:buChar char="•"/>
            </a:pPr>
            <a:r>
              <a:rPr lang="en" b="1" err="1"/>
              <a:t>Frustração</a:t>
            </a:r>
            <a:r>
              <a:rPr lang="en" dirty="0"/>
              <a:t> - Falta de Tempo;</a:t>
            </a:r>
          </a:p>
          <a:p>
            <a:pPr marL="285750" indent="-285750">
              <a:buFont typeface="Arial"/>
              <a:buChar char="•"/>
            </a:pPr>
            <a:endParaRPr lang="en"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ubTitle" idx="4"/>
          </p:nvPr>
        </p:nvSpPr>
        <p:spPr>
          <a:xfrm>
            <a:off x="1436919" y="2338254"/>
            <a:ext cx="1710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Anna</a:t>
            </a:r>
          </a:p>
          <a:p>
            <a:pPr marL="0" indent="0"/>
            <a:r>
              <a:rPr lang="en" sz="1200" i="1" err="1"/>
              <a:t>Jornalista</a:t>
            </a:r>
            <a:endParaRPr lang="en" sz="1200" i="1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60F64D12-E9FF-694B-02F1-9F677F313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84" y="1291324"/>
            <a:ext cx="1037327" cy="1048110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9AEB56B4-B5D6-B928-D0ED-66021B612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067" y="2098612"/>
            <a:ext cx="1134375" cy="1134375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117FE4B-C2F9-1379-187A-F0167DBC2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193" y="1287687"/>
            <a:ext cx="1166723" cy="1155940"/>
          </a:xfrm>
          <a:prstGeom prst="rect">
            <a:avLst/>
          </a:prstGeom>
        </p:spPr>
      </p:pic>
      <p:sp>
        <p:nvSpPr>
          <p:cNvPr id="7" name="Google Shape;406;p39">
            <a:extLst>
              <a:ext uri="{FF2B5EF4-FFF2-40B4-BE49-F238E27FC236}">
                <a16:creationId xmlns:a16="http://schemas.microsoft.com/office/drawing/2014/main" id="{301C90AE-A4F3-4EB1-74F2-AB441C08F78D}"/>
              </a:ext>
            </a:extLst>
          </p:cNvPr>
          <p:cNvSpPr txBox="1">
            <a:spLocks/>
          </p:cNvSpPr>
          <p:nvPr/>
        </p:nvSpPr>
        <p:spPr>
          <a:xfrm>
            <a:off x="6605189" y="2415173"/>
            <a:ext cx="1725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marL="0" indent="0"/>
            <a:r>
              <a:rPr lang="en" u="sng" dirty="0"/>
              <a:t>Eduardo</a:t>
            </a:r>
            <a:endParaRPr lang="pt-BR" dirty="0"/>
          </a:p>
          <a:p>
            <a:pPr marL="0" indent="0"/>
            <a:r>
              <a:rPr lang="en" sz="1200" i="1" dirty="0" err="1"/>
              <a:t>Empreendedor</a:t>
            </a:r>
            <a:endParaRPr lang="en" i="1" u="sng"/>
          </a:p>
        </p:txBody>
      </p:sp>
      <p:sp>
        <p:nvSpPr>
          <p:cNvPr id="9" name="Google Shape;405;p39">
            <a:extLst>
              <a:ext uri="{FF2B5EF4-FFF2-40B4-BE49-F238E27FC236}">
                <a16:creationId xmlns:a16="http://schemas.microsoft.com/office/drawing/2014/main" id="{82A4F08C-DFEB-9D17-06FC-D44C8E1F128E}"/>
              </a:ext>
            </a:extLst>
          </p:cNvPr>
          <p:cNvSpPr txBox="1">
            <a:spLocks/>
          </p:cNvSpPr>
          <p:nvPr/>
        </p:nvSpPr>
        <p:spPr>
          <a:xfrm>
            <a:off x="6594384" y="3066458"/>
            <a:ext cx="2286662" cy="105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pt-BR" b="1" dirty="0"/>
              <a:t>Objetivo</a:t>
            </a:r>
            <a:r>
              <a:rPr lang="pt-BR" dirty="0"/>
              <a:t> – Viagem de Negócios;</a:t>
            </a:r>
          </a:p>
          <a:p>
            <a:pPr marL="285750" indent="-285750">
              <a:buFont typeface="Arial"/>
              <a:buChar char="•"/>
            </a:pPr>
            <a:r>
              <a:rPr lang="pt-BR" b="1" dirty="0"/>
              <a:t>Frustração</a:t>
            </a:r>
            <a:r>
              <a:rPr lang="pt-BR" dirty="0"/>
              <a:t> - Falta de informações regionais;</a:t>
            </a:r>
          </a:p>
          <a:p>
            <a:pPr marL="0" indent="0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D8D7741C-EB0A-9457-2ACC-0EBCC957A137}"/>
                  </a:ext>
                </a:extLst>
              </p14:cNvPr>
              <p14:cNvContentPartPr/>
              <p14:nvPr/>
            </p14:nvContentPartPr>
            <p14:xfrm>
              <a:off x="2886351" y="1145625"/>
              <a:ext cx="1905563" cy="4005899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D8D7741C-EB0A-9457-2ACC-0EBCC957A1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8714" y="1127626"/>
                <a:ext cx="1941198" cy="4041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CC7F95F7-E2E8-23F2-E68C-16997EEEEA9C}"/>
                  </a:ext>
                </a:extLst>
              </p14:cNvPr>
              <p14:cNvContentPartPr/>
              <p14:nvPr/>
            </p14:nvContentPartPr>
            <p14:xfrm>
              <a:off x="5934399" y="1145625"/>
              <a:ext cx="3208979" cy="3362405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CC7F95F7-E2E8-23F2-E68C-16997EEEEA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16761" y="1127627"/>
                <a:ext cx="3244614" cy="339804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4599774" y="1589200"/>
            <a:ext cx="3950400" cy="21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Anna</a:t>
            </a:r>
            <a:br>
              <a:rPr lang="en" dirty="0"/>
            </a:br>
            <a:r>
              <a:rPr lang="en" sz="2400" b="0" i="1" dirty="0" err="1"/>
              <a:t>Jornalista</a:t>
            </a:r>
            <a:endParaRPr lang="en" sz="2400" i="1" dirty="0"/>
          </a:p>
        </p:txBody>
      </p:sp>
      <p:sp>
        <p:nvSpPr>
          <p:cNvPr id="375" name="Google Shape;375;p37"/>
          <p:cNvSpPr txBox="1">
            <a:spLocks noGrp="1"/>
          </p:cNvSpPr>
          <p:nvPr>
            <p:ph type="title" idx="2"/>
          </p:nvPr>
        </p:nvSpPr>
        <p:spPr>
          <a:xfrm>
            <a:off x="3791048" y="717767"/>
            <a:ext cx="4259145" cy="443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Cenário</a:t>
            </a:r>
            <a:r>
              <a:rPr lang="en" dirty="0"/>
              <a:t> 01</a:t>
            </a:r>
            <a:endParaRPr lang="en"/>
          </a:p>
        </p:txBody>
      </p:sp>
      <p:grpSp>
        <p:nvGrpSpPr>
          <p:cNvPr id="377" name="Google Shape;377;p37"/>
          <p:cNvGrpSpPr/>
          <p:nvPr/>
        </p:nvGrpSpPr>
        <p:grpSpPr>
          <a:xfrm>
            <a:off x="771883" y="1435348"/>
            <a:ext cx="2558895" cy="2272811"/>
            <a:chOff x="6644304" y="3073628"/>
            <a:chExt cx="576302" cy="511871"/>
          </a:xfrm>
        </p:grpSpPr>
        <p:sp>
          <p:nvSpPr>
            <p:cNvPr id="378" name="Google Shape;378;p37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7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380" name="Google Shape;380;p37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avLst/>
                <a:gdLst/>
                <a:ahLst/>
                <a:cxnLst/>
                <a:rect l="l" t="t" r="r" b="b"/>
                <a:pathLst>
                  <a:path w="41379" h="54723" extrusionOk="0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33022" h="36872" extrusionOk="0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26421" extrusionOk="0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2026" extrusionOk="0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467" extrusionOk="0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37"/>
            <p:cNvSpPr/>
            <p:nvPr/>
          </p:nvSpPr>
          <p:spPr>
            <a:xfrm>
              <a:off x="6867451" y="3073651"/>
              <a:ext cx="102383" cy="56919"/>
            </a:xfrm>
            <a:custGeom>
              <a:avLst/>
              <a:gdLst/>
              <a:ahLst/>
              <a:cxnLst/>
              <a:rect l="l" t="t" r="r" b="b"/>
              <a:pathLst>
                <a:path w="17744" h="9869" extrusionOk="0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069097" y="3119476"/>
              <a:ext cx="78535" cy="76898"/>
            </a:xfrm>
            <a:custGeom>
              <a:avLst/>
              <a:gdLst/>
              <a:ahLst/>
              <a:cxnLst/>
              <a:rect l="l" t="t" r="r" b="b"/>
              <a:pathLst>
                <a:path w="13611" h="13333" extrusionOk="0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946266" y="3181844"/>
              <a:ext cx="21095" cy="14742"/>
            </a:xfrm>
            <a:custGeom>
              <a:avLst/>
              <a:gdLst/>
              <a:ahLst/>
              <a:cxnLst/>
              <a:rect l="l" t="t" r="r" b="b"/>
              <a:pathLst>
                <a:path w="3656" h="2556" extrusionOk="0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464409" y="3061492"/>
            <a:ext cx="988368" cy="988368"/>
            <a:chOff x="1492675" y="4992125"/>
            <a:chExt cx="481825" cy="481825"/>
          </a:xfrm>
        </p:grpSpPr>
        <p:sp>
          <p:nvSpPr>
            <p:cNvPr id="389" name="Google Shape;389;p3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1" name="Google Shape;391;p37"/>
          <p:cNvGrpSpPr/>
          <p:nvPr/>
        </p:nvGrpSpPr>
        <p:grpSpPr>
          <a:xfrm>
            <a:off x="540000" y="1031564"/>
            <a:ext cx="932958" cy="932958"/>
            <a:chOff x="2085525" y="4992125"/>
            <a:chExt cx="481825" cy="481825"/>
          </a:xfrm>
        </p:grpSpPr>
        <p:sp>
          <p:nvSpPr>
            <p:cNvPr id="392" name="Google Shape;392;p37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4599774" y="1589200"/>
            <a:ext cx="3950400" cy="21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Felipe</a:t>
            </a:r>
            <a:br>
              <a:rPr lang="en" dirty="0"/>
            </a:br>
            <a:r>
              <a:rPr lang="en" sz="2400" b="0" i="1" dirty="0"/>
              <a:t>Dono de Casa</a:t>
            </a:r>
            <a:endParaRPr lang="en" sz="2400" i="1" dirty="0"/>
          </a:p>
        </p:txBody>
      </p:sp>
      <p:sp>
        <p:nvSpPr>
          <p:cNvPr id="375" name="Google Shape;375;p37"/>
          <p:cNvSpPr txBox="1">
            <a:spLocks noGrp="1"/>
          </p:cNvSpPr>
          <p:nvPr>
            <p:ph type="title" idx="2"/>
          </p:nvPr>
        </p:nvSpPr>
        <p:spPr>
          <a:xfrm>
            <a:off x="3791048" y="717767"/>
            <a:ext cx="4442456" cy="443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Cenário</a:t>
            </a:r>
            <a:r>
              <a:rPr lang="en" dirty="0"/>
              <a:t> 02</a:t>
            </a:r>
          </a:p>
        </p:txBody>
      </p:sp>
      <p:grpSp>
        <p:nvGrpSpPr>
          <p:cNvPr id="377" name="Google Shape;377;p37"/>
          <p:cNvGrpSpPr/>
          <p:nvPr/>
        </p:nvGrpSpPr>
        <p:grpSpPr>
          <a:xfrm>
            <a:off x="771883" y="1435348"/>
            <a:ext cx="2558895" cy="2272811"/>
            <a:chOff x="6644304" y="3073628"/>
            <a:chExt cx="576302" cy="511871"/>
          </a:xfrm>
        </p:grpSpPr>
        <p:sp>
          <p:nvSpPr>
            <p:cNvPr id="378" name="Google Shape;378;p37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7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380" name="Google Shape;380;p37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avLst/>
                <a:gdLst/>
                <a:ahLst/>
                <a:cxnLst/>
                <a:rect l="l" t="t" r="r" b="b"/>
                <a:pathLst>
                  <a:path w="41379" h="54723" extrusionOk="0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33022" h="36872" extrusionOk="0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26421" extrusionOk="0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2026" extrusionOk="0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467" extrusionOk="0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37"/>
            <p:cNvSpPr/>
            <p:nvPr/>
          </p:nvSpPr>
          <p:spPr>
            <a:xfrm>
              <a:off x="6867451" y="3073651"/>
              <a:ext cx="102383" cy="56919"/>
            </a:xfrm>
            <a:custGeom>
              <a:avLst/>
              <a:gdLst/>
              <a:ahLst/>
              <a:cxnLst/>
              <a:rect l="l" t="t" r="r" b="b"/>
              <a:pathLst>
                <a:path w="17744" h="9869" extrusionOk="0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069097" y="3119476"/>
              <a:ext cx="78535" cy="76898"/>
            </a:xfrm>
            <a:custGeom>
              <a:avLst/>
              <a:gdLst/>
              <a:ahLst/>
              <a:cxnLst/>
              <a:rect l="l" t="t" r="r" b="b"/>
              <a:pathLst>
                <a:path w="13611" h="13333" extrusionOk="0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946266" y="3181844"/>
              <a:ext cx="21095" cy="14742"/>
            </a:xfrm>
            <a:custGeom>
              <a:avLst/>
              <a:gdLst/>
              <a:ahLst/>
              <a:cxnLst/>
              <a:rect l="l" t="t" r="r" b="b"/>
              <a:pathLst>
                <a:path w="3656" h="2556" extrusionOk="0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464409" y="3061492"/>
            <a:ext cx="988368" cy="988368"/>
            <a:chOff x="1492675" y="4992125"/>
            <a:chExt cx="481825" cy="481825"/>
          </a:xfrm>
        </p:grpSpPr>
        <p:sp>
          <p:nvSpPr>
            <p:cNvPr id="389" name="Google Shape;389;p3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1" name="Google Shape;391;p37"/>
          <p:cNvGrpSpPr/>
          <p:nvPr/>
        </p:nvGrpSpPr>
        <p:grpSpPr>
          <a:xfrm>
            <a:off x="540000" y="1031564"/>
            <a:ext cx="932958" cy="932958"/>
            <a:chOff x="2085525" y="4992125"/>
            <a:chExt cx="481825" cy="481825"/>
          </a:xfrm>
        </p:grpSpPr>
        <p:sp>
          <p:nvSpPr>
            <p:cNvPr id="392" name="Google Shape;392;p37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78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4599774" y="1589200"/>
            <a:ext cx="3950400" cy="21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Eduardo</a:t>
            </a:r>
            <a:br>
              <a:rPr lang="en" dirty="0"/>
            </a:br>
            <a:r>
              <a:rPr lang="en" sz="2400" b="0" i="1" dirty="0" err="1"/>
              <a:t>Empreendedor</a:t>
            </a:r>
            <a:endParaRPr lang="en" sz="2400" i="1" dirty="0" err="1"/>
          </a:p>
        </p:txBody>
      </p:sp>
      <p:sp>
        <p:nvSpPr>
          <p:cNvPr id="375" name="Google Shape;375;p37"/>
          <p:cNvSpPr txBox="1">
            <a:spLocks noGrp="1"/>
          </p:cNvSpPr>
          <p:nvPr>
            <p:ph type="title" idx="2"/>
          </p:nvPr>
        </p:nvSpPr>
        <p:spPr>
          <a:xfrm>
            <a:off x="3791048" y="717767"/>
            <a:ext cx="4442456" cy="443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Cenário</a:t>
            </a:r>
            <a:r>
              <a:rPr lang="en" dirty="0"/>
              <a:t> 03</a:t>
            </a:r>
          </a:p>
        </p:txBody>
      </p:sp>
      <p:grpSp>
        <p:nvGrpSpPr>
          <p:cNvPr id="377" name="Google Shape;377;p37"/>
          <p:cNvGrpSpPr/>
          <p:nvPr/>
        </p:nvGrpSpPr>
        <p:grpSpPr>
          <a:xfrm>
            <a:off x="771883" y="1435348"/>
            <a:ext cx="2558895" cy="2272811"/>
            <a:chOff x="6644304" y="3073628"/>
            <a:chExt cx="576302" cy="511871"/>
          </a:xfrm>
        </p:grpSpPr>
        <p:sp>
          <p:nvSpPr>
            <p:cNvPr id="378" name="Google Shape;378;p37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7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380" name="Google Shape;380;p37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avLst/>
                <a:gdLst/>
                <a:ahLst/>
                <a:cxnLst/>
                <a:rect l="l" t="t" r="r" b="b"/>
                <a:pathLst>
                  <a:path w="41379" h="54723" extrusionOk="0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33022" h="36872" extrusionOk="0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26421" extrusionOk="0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2026" extrusionOk="0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467" extrusionOk="0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37"/>
            <p:cNvSpPr/>
            <p:nvPr/>
          </p:nvSpPr>
          <p:spPr>
            <a:xfrm>
              <a:off x="6867451" y="3073651"/>
              <a:ext cx="102383" cy="56919"/>
            </a:xfrm>
            <a:custGeom>
              <a:avLst/>
              <a:gdLst/>
              <a:ahLst/>
              <a:cxnLst/>
              <a:rect l="l" t="t" r="r" b="b"/>
              <a:pathLst>
                <a:path w="17744" h="9869" extrusionOk="0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069097" y="3119476"/>
              <a:ext cx="78535" cy="76898"/>
            </a:xfrm>
            <a:custGeom>
              <a:avLst/>
              <a:gdLst/>
              <a:ahLst/>
              <a:cxnLst/>
              <a:rect l="l" t="t" r="r" b="b"/>
              <a:pathLst>
                <a:path w="13611" h="13333" extrusionOk="0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946266" y="3181844"/>
              <a:ext cx="21095" cy="14742"/>
            </a:xfrm>
            <a:custGeom>
              <a:avLst/>
              <a:gdLst/>
              <a:ahLst/>
              <a:cxnLst/>
              <a:rect l="l" t="t" r="r" b="b"/>
              <a:pathLst>
                <a:path w="3656" h="2556" extrusionOk="0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464409" y="3061492"/>
            <a:ext cx="988368" cy="988368"/>
            <a:chOff x="1492675" y="4992125"/>
            <a:chExt cx="481825" cy="481825"/>
          </a:xfrm>
        </p:grpSpPr>
        <p:sp>
          <p:nvSpPr>
            <p:cNvPr id="389" name="Google Shape;389;p3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1" name="Google Shape;391;p37"/>
          <p:cNvGrpSpPr/>
          <p:nvPr/>
        </p:nvGrpSpPr>
        <p:grpSpPr>
          <a:xfrm>
            <a:off x="540000" y="1031564"/>
            <a:ext cx="932958" cy="932958"/>
            <a:chOff x="2085525" y="4992125"/>
            <a:chExt cx="481825" cy="481825"/>
          </a:xfrm>
        </p:grpSpPr>
        <p:sp>
          <p:nvSpPr>
            <p:cNvPr id="392" name="Google Shape;392;p37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271982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 Booking App Pitch Deck by Slidesgo">
  <a:themeElements>
    <a:clrScheme name="Simple Light">
      <a:dk1>
        <a:srgbClr val="FFFFFF"/>
      </a:dk1>
      <a:lt1>
        <a:srgbClr val="FFFFFF"/>
      </a:lt1>
      <a:dk2>
        <a:srgbClr val="5C71E8"/>
      </a:dk2>
      <a:lt2>
        <a:srgbClr val="EFEFEF"/>
      </a:lt2>
      <a:accent1>
        <a:srgbClr val="5C71E8"/>
      </a:accent1>
      <a:accent2>
        <a:srgbClr val="B1BFF9"/>
      </a:accent2>
      <a:accent3>
        <a:srgbClr val="424180"/>
      </a:accent3>
      <a:accent4>
        <a:srgbClr val="B1BFF9"/>
      </a:accent4>
      <a:accent5>
        <a:srgbClr val="7B8CE0"/>
      </a:accent5>
      <a:accent6>
        <a:srgbClr val="424180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Travel Booking App Pitch Deck by Slidesgo</vt:lpstr>
      <vt:lpstr>Slidesgo Final Pages</vt:lpstr>
      <vt:lpstr>Dream Tour App</vt:lpstr>
      <vt:lpstr>Requisitos Funcionais (A)</vt:lpstr>
      <vt:lpstr>Requisitos Funcionais (B)</vt:lpstr>
      <vt:lpstr>Personas (A)</vt:lpstr>
      <vt:lpstr>Anna Jornalista</vt:lpstr>
      <vt:lpstr>Felipe Dono de Casa</vt:lpstr>
      <vt:lpstr>Eduardo Empreendedor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Booking App Pitch Deck</dc:title>
  <cp:revision>278</cp:revision>
  <dcterms:modified xsi:type="dcterms:W3CDTF">2023-12-10T15:12:22Z</dcterms:modified>
</cp:coreProperties>
</file>