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4BA7A-6607-6D9A-AE26-F49B1A7001FE}" v="482" dt="2025-06-02T00:20:13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FF730-3C88-4DDA-B241-2B1867B7FB8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35C9D2-CCEC-44BD-B2FE-E24403886D8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API Web-Data-</a:t>
          </a:r>
          <a:r>
            <a:rPr lang="pt-BR" dirty="0" err="1"/>
            <a:t>Viz</a:t>
          </a:r>
          <a:r>
            <a:rPr lang="pt-BR" dirty="0"/>
            <a:t> funcionar (principalmente na parte de dar update na lista de leads)</a:t>
          </a:r>
          <a:endParaRPr lang="en-US" dirty="0"/>
        </a:p>
      </dgm:t>
    </dgm:pt>
    <dgm:pt modelId="{D96BAB58-408E-4555-929A-DF81FCFCE835}" type="parTrans" cxnId="{9A550E1A-E669-4DEF-AB44-9250C9ADCFF8}">
      <dgm:prSet/>
      <dgm:spPr/>
      <dgm:t>
        <a:bodyPr/>
        <a:lstStyle/>
        <a:p>
          <a:endParaRPr lang="en-US"/>
        </a:p>
      </dgm:t>
    </dgm:pt>
    <dgm:pt modelId="{CB0360F9-52D9-431B-BF58-A0B21DDB7CBC}" type="sibTrans" cxnId="{9A550E1A-E669-4DEF-AB44-9250C9ADCFF8}">
      <dgm:prSet/>
      <dgm:spPr/>
      <dgm:t>
        <a:bodyPr/>
        <a:lstStyle/>
        <a:p>
          <a:endParaRPr lang="en-US"/>
        </a:p>
      </dgm:t>
    </dgm:pt>
    <dgm:pt modelId="{E432BFDA-66D2-4277-B91D-A06FCFB52CE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conciliação do meu tempo com o projeto individual, o projeto do grupo e as minhas obrigações em casa e </a:t>
          </a:r>
          <a:r>
            <a:rPr lang="pt-BR" dirty="0">
              <a:latin typeface="Aptos Display" panose="020F0302020204030204"/>
            </a:rPr>
            <a:t>com</a:t>
          </a:r>
          <a:r>
            <a:rPr lang="pt-BR" dirty="0"/>
            <a:t> a corretora.</a:t>
          </a:r>
          <a:endParaRPr lang="en-US" dirty="0"/>
        </a:p>
      </dgm:t>
    </dgm:pt>
    <dgm:pt modelId="{A1511EBD-4A45-4525-962D-93CF1B0FC1B9}" type="parTrans" cxnId="{93384CDE-A9C8-452E-95C9-A1187ECE7F8A}">
      <dgm:prSet/>
      <dgm:spPr/>
      <dgm:t>
        <a:bodyPr/>
        <a:lstStyle/>
        <a:p>
          <a:endParaRPr lang="en-US"/>
        </a:p>
      </dgm:t>
    </dgm:pt>
    <dgm:pt modelId="{2B4067E4-C4F4-4306-89C7-D051E71E9309}" type="sibTrans" cxnId="{93384CDE-A9C8-452E-95C9-A1187ECE7F8A}">
      <dgm:prSet/>
      <dgm:spPr/>
      <dgm:t>
        <a:bodyPr/>
        <a:lstStyle/>
        <a:p>
          <a:endParaRPr lang="en-US"/>
        </a:p>
      </dgm:t>
    </dgm:pt>
    <dgm:pt modelId="{185DEAF1-A20A-4296-9A28-0A2E90B4AAE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Estruturação e CSS do site</a:t>
          </a:r>
          <a:endParaRPr lang="en-US" dirty="0"/>
        </a:p>
      </dgm:t>
    </dgm:pt>
    <dgm:pt modelId="{E8204FAB-7E8D-463E-ACE6-462DA7F9BB6B}" type="parTrans" cxnId="{4979F3EF-BADE-4A25-A84C-688D5C9B9090}">
      <dgm:prSet/>
      <dgm:spPr/>
      <dgm:t>
        <a:bodyPr/>
        <a:lstStyle/>
        <a:p>
          <a:endParaRPr lang="en-US"/>
        </a:p>
      </dgm:t>
    </dgm:pt>
    <dgm:pt modelId="{E0EDD927-0DDC-4AA7-B616-78BCCC9112AB}" type="sibTrans" cxnId="{4979F3EF-BADE-4A25-A84C-688D5C9B9090}">
      <dgm:prSet/>
      <dgm:spPr/>
      <dgm:t>
        <a:bodyPr/>
        <a:lstStyle/>
        <a:p>
          <a:endParaRPr lang="en-US"/>
        </a:p>
      </dgm:t>
    </dgm:pt>
    <dgm:pt modelId="{C95EFF03-520B-4031-9166-029AF08B5A93}" type="pres">
      <dgm:prSet presAssocID="{90CFF730-3C88-4DDA-B241-2B1867B7FB8A}" presName="root" presStyleCnt="0">
        <dgm:presLayoutVars>
          <dgm:dir/>
          <dgm:resizeHandles val="exact"/>
        </dgm:presLayoutVars>
      </dgm:prSet>
      <dgm:spPr/>
    </dgm:pt>
    <dgm:pt modelId="{9B1926BB-A853-4BB8-B9EC-E3F7B4EAF5B2}" type="pres">
      <dgm:prSet presAssocID="{3335C9D2-CCEC-44BD-B2FE-E24403886D8F}" presName="compNode" presStyleCnt="0"/>
      <dgm:spPr/>
    </dgm:pt>
    <dgm:pt modelId="{7B273E87-3728-48CF-8725-B9764341D1ED}" type="pres">
      <dgm:prSet presAssocID="{3335C9D2-CCEC-44BD-B2FE-E24403886D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B30F3A01-7E0C-44C8-BB6C-A5CF4EEDDB25}" type="pres">
      <dgm:prSet presAssocID="{3335C9D2-CCEC-44BD-B2FE-E24403886D8F}" presName="spaceRect" presStyleCnt="0"/>
      <dgm:spPr/>
    </dgm:pt>
    <dgm:pt modelId="{5257827A-F59C-40B5-94D6-57C9691836BD}" type="pres">
      <dgm:prSet presAssocID="{3335C9D2-CCEC-44BD-B2FE-E24403886D8F}" presName="textRect" presStyleLbl="revTx" presStyleIdx="0" presStyleCnt="3">
        <dgm:presLayoutVars>
          <dgm:chMax val="1"/>
          <dgm:chPref val="1"/>
        </dgm:presLayoutVars>
      </dgm:prSet>
      <dgm:spPr/>
    </dgm:pt>
    <dgm:pt modelId="{8E033C2E-6C7F-4B77-8F3A-364839AA9D5C}" type="pres">
      <dgm:prSet presAssocID="{CB0360F9-52D9-431B-BF58-A0B21DDB7CBC}" presName="sibTrans" presStyleCnt="0"/>
      <dgm:spPr/>
    </dgm:pt>
    <dgm:pt modelId="{46AB6A36-A154-4085-BA79-46A8F6D72C06}" type="pres">
      <dgm:prSet presAssocID="{E432BFDA-66D2-4277-B91D-A06FCFB52CEE}" presName="compNode" presStyleCnt="0"/>
      <dgm:spPr/>
    </dgm:pt>
    <dgm:pt modelId="{208BCED6-15F5-40A6-A3AA-8DC2B99AF13F}" type="pres">
      <dgm:prSet presAssocID="{E432BFDA-66D2-4277-B91D-A06FCFB52C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ão"/>
        </a:ext>
      </dgm:extLst>
    </dgm:pt>
    <dgm:pt modelId="{9F458A5C-6FA4-4241-BAD5-8EC453EBCAD8}" type="pres">
      <dgm:prSet presAssocID="{E432BFDA-66D2-4277-B91D-A06FCFB52CEE}" presName="spaceRect" presStyleCnt="0"/>
      <dgm:spPr/>
    </dgm:pt>
    <dgm:pt modelId="{52B18017-0294-40DA-9345-C0F36C052454}" type="pres">
      <dgm:prSet presAssocID="{E432BFDA-66D2-4277-B91D-A06FCFB52CEE}" presName="textRect" presStyleLbl="revTx" presStyleIdx="1" presStyleCnt="3">
        <dgm:presLayoutVars>
          <dgm:chMax val="1"/>
          <dgm:chPref val="1"/>
        </dgm:presLayoutVars>
      </dgm:prSet>
      <dgm:spPr/>
    </dgm:pt>
    <dgm:pt modelId="{877439F9-D7F3-4867-9AC4-FB496E8138D4}" type="pres">
      <dgm:prSet presAssocID="{2B4067E4-C4F4-4306-89C7-D051E71E9309}" presName="sibTrans" presStyleCnt="0"/>
      <dgm:spPr/>
    </dgm:pt>
    <dgm:pt modelId="{F06D87B3-D461-4133-B72A-5FADF1081303}" type="pres">
      <dgm:prSet presAssocID="{185DEAF1-A20A-4296-9A28-0A2E90B4AAEC}" presName="compNode" presStyleCnt="0"/>
      <dgm:spPr/>
    </dgm:pt>
    <dgm:pt modelId="{7B9BCEB1-5CE8-4B21-90D4-32FBF831CD7F}" type="pres">
      <dgm:prSet presAssocID="{185DEAF1-A20A-4296-9A28-0A2E90B4AA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EF934E57-2AF7-4A2B-9FC6-B998997EFCBD}" type="pres">
      <dgm:prSet presAssocID="{185DEAF1-A20A-4296-9A28-0A2E90B4AAEC}" presName="spaceRect" presStyleCnt="0"/>
      <dgm:spPr/>
    </dgm:pt>
    <dgm:pt modelId="{C1451811-632C-47CF-A807-53CCF5A67724}" type="pres">
      <dgm:prSet presAssocID="{185DEAF1-A20A-4296-9A28-0A2E90B4AAE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B1A710-4105-434F-9A60-E5934774A7B6}" type="presOf" srcId="{3335C9D2-CCEC-44BD-B2FE-E24403886D8F}" destId="{5257827A-F59C-40B5-94D6-57C9691836BD}" srcOrd="0" destOrd="0" presId="urn:microsoft.com/office/officeart/2018/2/layout/IconLabelList"/>
    <dgm:cxn modelId="{9A550E1A-E669-4DEF-AB44-9250C9ADCFF8}" srcId="{90CFF730-3C88-4DDA-B241-2B1867B7FB8A}" destId="{3335C9D2-CCEC-44BD-B2FE-E24403886D8F}" srcOrd="0" destOrd="0" parTransId="{D96BAB58-408E-4555-929A-DF81FCFCE835}" sibTransId="{CB0360F9-52D9-431B-BF58-A0B21DDB7CBC}"/>
    <dgm:cxn modelId="{747F7A1A-C2EE-48A6-8C26-6DA3ED6445C4}" type="presOf" srcId="{E432BFDA-66D2-4277-B91D-A06FCFB52CEE}" destId="{52B18017-0294-40DA-9345-C0F36C052454}" srcOrd="0" destOrd="0" presId="urn:microsoft.com/office/officeart/2018/2/layout/IconLabelList"/>
    <dgm:cxn modelId="{74E5DDA5-E681-41ED-87E6-BE51FF9CAC74}" type="presOf" srcId="{90CFF730-3C88-4DDA-B241-2B1867B7FB8A}" destId="{C95EFF03-520B-4031-9166-029AF08B5A93}" srcOrd="0" destOrd="0" presId="urn:microsoft.com/office/officeart/2018/2/layout/IconLabelList"/>
    <dgm:cxn modelId="{9AA44ADB-12F0-4FB3-ACE3-6DC65FD6614E}" type="presOf" srcId="{185DEAF1-A20A-4296-9A28-0A2E90B4AAEC}" destId="{C1451811-632C-47CF-A807-53CCF5A67724}" srcOrd="0" destOrd="0" presId="urn:microsoft.com/office/officeart/2018/2/layout/IconLabelList"/>
    <dgm:cxn modelId="{93384CDE-A9C8-452E-95C9-A1187ECE7F8A}" srcId="{90CFF730-3C88-4DDA-B241-2B1867B7FB8A}" destId="{E432BFDA-66D2-4277-B91D-A06FCFB52CEE}" srcOrd="1" destOrd="0" parTransId="{A1511EBD-4A45-4525-962D-93CF1B0FC1B9}" sibTransId="{2B4067E4-C4F4-4306-89C7-D051E71E9309}"/>
    <dgm:cxn modelId="{4979F3EF-BADE-4A25-A84C-688D5C9B9090}" srcId="{90CFF730-3C88-4DDA-B241-2B1867B7FB8A}" destId="{185DEAF1-A20A-4296-9A28-0A2E90B4AAEC}" srcOrd="2" destOrd="0" parTransId="{E8204FAB-7E8D-463E-ACE6-462DA7F9BB6B}" sibTransId="{E0EDD927-0DDC-4AA7-B616-78BCCC9112AB}"/>
    <dgm:cxn modelId="{5075C135-924C-4135-AFAE-47E25ECAA2BC}" type="presParOf" srcId="{C95EFF03-520B-4031-9166-029AF08B5A93}" destId="{9B1926BB-A853-4BB8-B9EC-E3F7B4EAF5B2}" srcOrd="0" destOrd="0" presId="urn:microsoft.com/office/officeart/2018/2/layout/IconLabelList"/>
    <dgm:cxn modelId="{5D2B58D0-6DE2-4F83-A852-3509CC59DCD9}" type="presParOf" srcId="{9B1926BB-A853-4BB8-B9EC-E3F7B4EAF5B2}" destId="{7B273E87-3728-48CF-8725-B9764341D1ED}" srcOrd="0" destOrd="0" presId="urn:microsoft.com/office/officeart/2018/2/layout/IconLabelList"/>
    <dgm:cxn modelId="{BFB0FDCA-D433-417A-B3A2-78DC0E6292D4}" type="presParOf" srcId="{9B1926BB-A853-4BB8-B9EC-E3F7B4EAF5B2}" destId="{B30F3A01-7E0C-44C8-BB6C-A5CF4EEDDB25}" srcOrd="1" destOrd="0" presId="urn:microsoft.com/office/officeart/2018/2/layout/IconLabelList"/>
    <dgm:cxn modelId="{6B499234-197F-4777-A57E-EAECBEDEE9A8}" type="presParOf" srcId="{9B1926BB-A853-4BB8-B9EC-E3F7B4EAF5B2}" destId="{5257827A-F59C-40B5-94D6-57C9691836BD}" srcOrd="2" destOrd="0" presId="urn:microsoft.com/office/officeart/2018/2/layout/IconLabelList"/>
    <dgm:cxn modelId="{5328A960-031C-43F3-A2AD-A9EBD8460843}" type="presParOf" srcId="{C95EFF03-520B-4031-9166-029AF08B5A93}" destId="{8E033C2E-6C7F-4B77-8F3A-364839AA9D5C}" srcOrd="1" destOrd="0" presId="urn:microsoft.com/office/officeart/2018/2/layout/IconLabelList"/>
    <dgm:cxn modelId="{6DEF887C-1F09-479A-81ED-625FAC53BE21}" type="presParOf" srcId="{C95EFF03-520B-4031-9166-029AF08B5A93}" destId="{46AB6A36-A154-4085-BA79-46A8F6D72C06}" srcOrd="2" destOrd="0" presId="urn:microsoft.com/office/officeart/2018/2/layout/IconLabelList"/>
    <dgm:cxn modelId="{67417C5B-B57C-4FEA-B7BD-5BB9EDFF9DB4}" type="presParOf" srcId="{46AB6A36-A154-4085-BA79-46A8F6D72C06}" destId="{208BCED6-15F5-40A6-A3AA-8DC2B99AF13F}" srcOrd="0" destOrd="0" presId="urn:microsoft.com/office/officeart/2018/2/layout/IconLabelList"/>
    <dgm:cxn modelId="{F3C3ACEB-1D02-4EEB-B057-5B87C8321450}" type="presParOf" srcId="{46AB6A36-A154-4085-BA79-46A8F6D72C06}" destId="{9F458A5C-6FA4-4241-BAD5-8EC453EBCAD8}" srcOrd="1" destOrd="0" presId="urn:microsoft.com/office/officeart/2018/2/layout/IconLabelList"/>
    <dgm:cxn modelId="{4BB78BC7-5D25-47A7-9EB4-5E6656605C57}" type="presParOf" srcId="{46AB6A36-A154-4085-BA79-46A8F6D72C06}" destId="{52B18017-0294-40DA-9345-C0F36C052454}" srcOrd="2" destOrd="0" presId="urn:microsoft.com/office/officeart/2018/2/layout/IconLabelList"/>
    <dgm:cxn modelId="{330E5B79-E157-4867-B010-1140EA03904E}" type="presParOf" srcId="{C95EFF03-520B-4031-9166-029AF08B5A93}" destId="{877439F9-D7F3-4867-9AC4-FB496E8138D4}" srcOrd="3" destOrd="0" presId="urn:microsoft.com/office/officeart/2018/2/layout/IconLabelList"/>
    <dgm:cxn modelId="{D641CC66-BECE-4DA7-9BED-C85A90EB14C1}" type="presParOf" srcId="{C95EFF03-520B-4031-9166-029AF08B5A93}" destId="{F06D87B3-D461-4133-B72A-5FADF1081303}" srcOrd="4" destOrd="0" presId="urn:microsoft.com/office/officeart/2018/2/layout/IconLabelList"/>
    <dgm:cxn modelId="{5E6EC929-D0A5-45B8-A1A9-2451E3345792}" type="presParOf" srcId="{F06D87B3-D461-4133-B72A-5FADF1081303}" destId="{7B9BCEB1-5CE8-4B21-90D4-32FBF831CD7F}" srcOrd="0" destOrd="0" presId="urn:microsoft.com/office/officeart/2018/2/layout/IconLabelList"/>
    <dgm:cxn modelId="{1EE373E2-2614-4A9C-8AF4-5E014A5C80AF}" type="presParOf" srcId="{F06D87B3-D461-4133-B72A-5FADF1081303}" destId="{EF934E57-2AF7-4A2B-9FC6-B998997EFCBD}" srcOrd="1" destOrd="0" presId="urn:microsoft.com/office/officeart/2018/2/layout/IconLabelList"/>
    <dgm:cxn modelId="{FC56B518-43C3-402F-BB38-E3BD43D8A263}" type="presParOf" srcId="{F06D87B3-D461-4133-B72A-5FADF1081303}" destId="{C1451811-632C-47CF-A807-53CCF5A677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73E87-3728-48CF-8725-B9764341D1ED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7827A-F59C-40B5-94D6-57C9691836BD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API Web-Data-</a:t>
          </a:r>
          <a:r>
            <a:rPr lang="pt-BR" sz="1400" kern="1200" dirty="0" err="1"/>
            <a:t>Viz</a:t>
          </a:r>
          <a:r>
            <a:rPr lang="pt-BR" sz="1400" kern="1200" dirty="0"/>
            <a:t> funcionar (principalmente na parte de dar update na lista de leads)</a:t>
          </a:r>
          <a:endParaRPr lang="en-US" sz="1400" kern="1200" dirty="0"/>
        </a:p>
      </dsp:txBody>
      <dsp:txXfrm>
        <a:off x="59990" y="2654049"/>
        <a:ext cx="3226223" cy="720000"/>
      </dsp:txXfrm>
    </dsp:sp>
    <dsp:sp modelId="{208BCED6-15F5-40A6-A3AA-8DC2B99AF13F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18017-0294-40DA-9345-C0F36C052454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conciliação do meu tempo com o projeto individual, o projeto do grupo e as minhas obrigações em casa e </a:t>
          </a:r>
          <a:r>
            <a:rPr lang="pt-BR" sz="1400" kern="1200" dirty="0">
              <a:latin typeface="Aptos Display" panose="020F0302020204030204"/>
            </a:rPr>
            <a:t>com</a:t>
          </a:r>
          <a:r>
            <a:rPr lang="pt-BR" sz="1400" kern="1200" dirty="0"/>
            <a:t> a corretora.</a:t>
          </a:r>
          <a:endParaRPr lang="en-US" sz="1400" kern="1200" dirty="0"/>
        </a:p>
      </dsp:txBody>
      <dsp:txXfrm>
        <a:off x="3850802" y="2654049"/>
        <a:ext cx="3226223" cy="720000"/>
      </dsp:txXfrm>
    </dsp:sp>
    <dsp:sp modelId="{7B9BCEB1-5CE8-4B21-90D4-32FBF831CD7F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51811-632C-47CF-A807-53CCF5A67724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Estruturação e CSS do site</a:t>
          </a:r>
          <a:endParaRPr lang="en-US" sz="1400" kern="1200" dirty="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m guarda-chuva preto sobre um cofrinho">
            <a:extLst>
              <a:ext uri="{FF2B5EF4-FFF2-40B4-BE49-F238E27FC236}">
                <a16:creationId xmlns:a16="http://schemas.microsoft.com/office/drawing/2014/main" id="{C824C32B-31CE-2A4A-90CE-74141C8A3B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30182" r="-2" b="-2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de-DE" sz="4000">
                <a:solidFill>
                  <a:srgbClr val="FFFFFF"/>
                </a:solidFill>
              </a:rPr>
              <a:t>Projeto Individual -Seguros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 sz="1800" dirty="0">
                <a:solidFill>
                  <a:srgbClr val="FFFFFF"/>
                </a:solidFill>
              </a:rPr>
              <a:t>Gustavo </a:t>
            </a:r>
            <a:r>
              <a:rPr lang="de-DE" sz="1800" dirty="0" err="1">
                <a:solidFill>
                  <a:srgbClr val="FFFFFF"/>
                </a:solidFill>
              </a:rPr>
              <a:t>Ziliotto</a:t>
            </a:r>
            <a:r>
              <a:rPr lang="de-DE" sz="1800" dirty="0">
                <a:solidFill>
                  <a:srgbClr val="FFFFFF"/>
                </a:solidFill>
              </a:rPr>
              <a:t> Bello - 1CCOB  – RA: 04251014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6CEFE-C983-CFD4-996D-F419069E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Contextualização sobre seguros 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F9F6-175D-552C-DCA7-8FB3112A0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 dirty="0"/>
              <a:t>Meu projeto fala sobre seguros, que consistem basicamente em um produto em que o cliente paga para a segurada comprar um risco seu</a:t>
            </a:r>
          </a:p>
          <a:p>
            <a:r>
              <a:rPr lang="pt-BR" sz="2000"/>
              <a:t>Esse é um tema que apareceu muito cedo na minha vida, comigo trabalhando com meu pai e até hoje é algo muito comum no meu dia a dia</a:t>
            </a:r>
          </a:p>
          <a:p>
            <a:r>
              <a:rPr lang="pt-BR" sz="2000"/>
              <a:t>Eu o escolhi pois ele é uma forte ligação que eu tenho com meus pais e fazer uma ferramenta como o meu site era um pedido do meu paia  muito tempo</a:t>
            </a:r>
          </a:p>
        </p:txBody>
      </p:sp>
    </p:spTree>
    <p:extLst>
      <p:ext uri="{BB962C8B-B14F-4D97-AF65-F5344CB8AC3E}">
        <p14:creationId xmlns:p14="http://schemas.microsoft.com/office/powerpoint/2010/main" val="379490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6CFA2-816E-EEDC-26BC-80EDDCAC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Principais dificuldade: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66C4D57-B30E-9302-B21F-27C00358C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367496"/>
              </p:ext>
            </p:extLst>
          </p:nvPr>
        </p:nvGraphicFramePr>
        <p:xfrm>
          <a:off x="634287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4" name="Imagem 103" descr="Tabela&#10;&#10;O conteúdo gerado por IA pode estar incorreto.">
            <a:extLst>
              <a:ext uri="{FF2B5EF4-FFF2-40B4-BE49-F238E27FC236}">
                <a16:creationId xmlns:a16="http://schemas.microsoft.com/office/drawing/2014/main" id="{176CA11A-EACF-8DE5-A1A5-98516437C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536" y="2551357"/>
            <a:ext cx="3152775" cy="2028825"/>
          </a:xfrm>
          <a:prstGeom prst="rect">
            <a:avLst/>
          </a:prstGeom>
        </p:spPr>
      </p:pic>
      <p:pic>
        <p:nvPicPr>
          <p:cNvPr id="107" name="Imagem 106" descr="Css Logo Images – Browse 3,736 Stock Photos, Vectors, and Video | Adobe  Stock">
            <a:extLst>
              <a:ext uri="{FF2B5EF4-FFF2-40B4-BE49-F238E27FC236}">
                <a16:creationId xmlns:a16="http://schemas.microsoft.com/office/drawing/2014/main" id="{34FDB763-F47A-1FE4-881C-68C10752BBF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85" r="-433" b="3312"/>
          <a:stretch>
            <a:fillRect/>
          </a:stretch>
        </p:blipFill>
        <p:spPr>
          <a:xfrm>
            <a:off x="8855685" y="2112863"/>
            <a:ext cx="2266709" cy="24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2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739-307B-E167-3D85-CC7BA68F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Superação 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72C0-4EC9-E137-69C6-D65FDD77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/>
              <a:t>Minha maior superação foi conseguir de fato entender a API, algo parecia impossível para mim no começo, sendo uma amostra da minha superação e  capacidade de aprender coisas novas de outros meios.</a:t>
            </a:r>
          </a:p>
        </p:txBody>
      </p:sp>
    </p:spTree>
    <p:extLst>
      <p:ext uri="{BB962C8B-B14F-4D97-AF65-F5344CB8AC3E}">
        <p14:creationId xmlns:p14="http://schemas.microsoft.com/office/powerpoint/2010/main" val="181636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1748B-F1F7-2877-BC40-601E9D7E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Agradecimentos 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7BE4-6124-4EDB-9CDA-E40D2000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/>
              <a:t>As principais pessoas que eu devo agradecer por possibilitar a execução desse projeto são:</a:t>
            </a:r>
          </a:p>
          <a:p>
            <a:r>
              <a:rPr lang="pt-BR" sz="2000" dirty="0"/>
              <a:t>Os professores da </a:t>
            </a:r>
            <a:r>
              <a:rPr lang="pt-BR" sz="2000" dirty="0" err="1"/>
              <a:t>SPTech</a:t>
            </a:r>
            <a:r>
              <a:rPr lang="pt-BR" sz="2000" dirty="0"/>
              <a:t> que me deram a base teórica</a:t>
            </a:r>
          </a:p>
          <a:p>
            <a:r>
              <a:rPr lang="pt-BR" sz="2000"/>
              <a:t>Meu pai por me introduzir a esse mundo e diminuir minhas tarefas para eu focar no projeto</a:t>
            </a:r>
          </a:p>
          <a:p>
            <a:r>
              <a:rPr lang="pt-BR" sz="2000"/>
              <a:t>O Breno Otavio e o João Neto que me incentivaram no semestre</a:t>
            </a:r>
          </a:p>
          <a:p>
            <a:r>
              <a:rPr lang="pt-BR" sz="2000"/>
              <a:t>Bill Hebert e Dereck Baksa por me ajudarem a entender a API</a:t>
            </a:r>
          </a:p>
        </p:txBody>
      </p:sp>
    </p:spTree>
    <p:extLst>
      <p:ext uri="{BB962C8B-B14F-4D97-AF65-F5344CB8AC3E}">
        <p14:creationId xmlns:p14="http://schemas.microsoft.com/office/powerpoint/2010/main" val="3310026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Projeto Individual -Seguros</vt:lpstr>
      <vt:lpstr>Contextualização sobre seguros </vt:lpstr>
      <vt:lpstr>Principais dificuldade:</vt:lpstr>
      <vt:lpstr>Superação </vt:lpstr>
      <vt:lpstr>Agradecimentos 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134</cp:revision>
  <dcterms:created xsi:type="dcterms:W3CDTF">2025-06-01T23:08:19Z</dcterms:created>
  <dcterms:modified xsi:type="dcterms:W3CDTF">2025-06-02T00:20:28Z</dcterms:modified>
</cp:coreProperties>
</file>