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a20f97f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a20f97f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ffa20f97f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ffa20f97f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fa20f97f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fa20f97f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31606e0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31606e0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def8f322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fdef8f322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893410c76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893410c76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2e3afba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d2e3afba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d2e3afbad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d2e3afbad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15.png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9" Type="http://schemas.openxmlformats.org/officeDocument/2006/relationships/image" Target="../media/image11.png"/><Relationship Id="rId15" Type="http://schemas.openxmlformats.org/officeDocument/2006/relationships/image" Target="../media/image18.png"/><Relationship Id="rId14" Type="http://schemas.openxmlformats.org/officeDocument/2006/relationships/image" Target="../media/image2.png"/><Relationship Id="rId17" Type="http://schemas.openxmlformats.org/officeDocument/2006/relationships/image" Target="../media/image7.png"/><Relationship Id="rId16" Type="http://schemas.openxmlformats.org/officeDocument/2006/relationships/image" Target="../media/image13.png"/><Relationship Id="rId5" Type="http://schemas.openxmlformats.org/officeDocument/2006/relationships/image" Target="../media/image1.png"/><Relationship Id="rId6" Type="http://schemas.openxmlformats.org/officeDocument/2006/relationships/image" Target="../media/image14.png"/><Relationship Id="rId18" Type="http://schemas.openxmlformats.org/officeDocument/2006/relationships/image" Target="../media/image10.png"/><Relationship Id="rId7" Type="http://schemas.openxmlformats.org/officeDocument/2006/relationships/image" Target="../media/image17.pn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945250" y="2356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920">
                <a:solidFill>
                  <a:schemeClr val="lt1"/>
                </a:solidFill>
              </a:rPr>
              <a:t>Arquitectura AWS</a:t>
            </a:r>
            <a:endParaRPr b="1" sz="292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51375" y="3004025"/>
            <a:ext cx="1162500" cy="77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15860" l="0" r="0" t="26295"/>
          <a:stretch/>
        </p:blipFill>
        <p:spPr>
          <a:xfrm>
            <a:off x="239187" y="3114150"/>
            <a:ext cx="735475" cy="28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24095" l="0" r="0" t="30636"/>
          <a:stretch/>
        </p:blipFill>
        <p:spPr>
          <a:xfrm>
            <a:off x="51400" y="3406138"/>
            <a:ext cx="1111100" cy="2836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-14275" y="3777250"/>
            <a:ext cx="17682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Fuente datos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1452938" y="799575"/>
            <a:ext cx="5743500" cy="376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7486900" y="702975"/>
            <a:ext cx="1614300" cy="386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2300425" y="359375"/>
            <a:ext cx="2271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AWS Cloud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1518625" y="874800"/>
            <a:ext cx="1223700" cy="182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3959775" y="874800"/>
            <a:ext cx="1464600" cy="177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5862397" y="2840575"/>
            <a:ext cx="1223700" cy="125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3672" y="1816389"/>
            <a:ext cx="489800" cy="48982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2053475" y="982175"/>
            <a:ext cx="42900" cy="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634700" y="926450"/>
            <a:ext cx="1223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Data lake</a:t>
            </a:r>
            <a:endParaRPr b="1" sz="1300">
              <a:solidFill>
                <a:schemeClr val="dk2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6972" y="1475962"/>
            <a:ext cx="489800" cy="48982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3913988" y="929063"/>
            <a:ext cx="17553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Data Warehouse</a:t>
            </a:r>
            <a:endParaRPr b="1" sz="1300">
              <a:solidFill>
                <a:schemeClr val="dk2"/>
              </a:solidFill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06138" y="1816376"/>
            <a:ext cx="489800" cy="489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1041" y="3155203"/>
            <a:ext cx="622050" cy="6220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 rotWithShape="1">
          <a:blip r:embed="rId7">
            <a:alphaModFix/>
          </a:blip>
          <a:srcRect b="0" l="23849" r="20415" t="0"/>
          <a:stretch/>
        </p:blipFill>
        <p:spPr>
          <a:xfrm>
            <a:off x="2267867" y="2271003"/>
            <a:ext cx="354455" cy="36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 rotWithShape="1">
          <a:blip r:embed="rId8">
            <a:alphaModFix/>
          </a:blip>
          <a:srcRect b="0" l="17295" r="19580" t="0"/>
          <a:stretch/>
        </p:blipFill>
        <p:spPr>
          <a:xfrm>
            <a:off x="4974228" y="2152216"/>
            <a:ext cx="354450" cy="374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 rotWithShape="1">
          <a:blip r:embed="rId9">
            <a:alphaModFix/>
          </a:blip>
          <a:srcRect b="0" l="18249" r="17917" t="0"/>
          <a:stretch/>
        </p:blipFill>
        <p:spPr>
          <a:xfrm>
            <a:off x="5918700" y="3004025"/>
            <a:ext cx="1111100" cy="10878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4"/>
          <p:cNvCxnSpPr>
            <a:stCxn id="67" idx="2"/>
            <a:endCxn id="75" idx="0"/>
          </p:cNvCxnSpPr>
          <p:nvPr/>
        </p:nvCxnSpPr>
        <p:spPr>
          <a:xfrm>
            <a:off x="4692075" y="2650800"/>
            <a:ext cx="0" cy="50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4"/>
          <p:cNvCxnSpPr>
            <a:stCxn id="75" idx="3"/>
            <a:endCxn id="68" idx="1"/>
          </p:cNvCxnSpPr>
          <p:nvPr/>
        </p:nvCxnSpPr>
        <p:spPr>
          <a:xfrm>
            <a:off x="5003091" y="3466229"/>
            <a:ext cx="85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1" name="Google Shape;81;p14"/>
          <p:cNvPicPr preferRelativeResize="0"/>
          <p:nvPr/>
        </p:nvPicPr>
        <p:blipFill rotWithShape="1">
          <a:blip r:embed="rId10">
            <a:alphaModFix/>
          </a:blip>
          <a:srcRect b="17355" l="17303" r="17080" t="17544"/>
          <a:stretch/>
        </p:blipFill>
        <p:spPr>
          <a:xfrm flipH="1" rot="10800000">
            <a:off x="2326455" y="1370250"/>
            <a:ext cx="257275" cy="25527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3075100" y="982163"/>
            <a:ext cx="6222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</a:rPr>
              <a:t>ETL</a:t>
            </a:r>
            <a:endParaRPr b="1" sz="1300">
              <a:solidFill>
                <a:schemeClr val="dk2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1563675" y="2306200"/>
            <a:ext cx="735600" cy="1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2"/>
                </a:solidFill>
              </a:rPr>
              <a:t>S3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4039338" y="1996800"/>
            <a:ext cx="735600" cy="1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</a:rPr>
              <a:t>S3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85" name="Google Shape;85;p14"/>
          <p:cNvCxnSpPr>
            <a:stCxn id="69" idx="0"/>
            <a:endCxn id="81" idx="1"/>
          </p:cNvCxnSpPr>
          <p:nvPr/>
        </p:nvCxnSpPr>
        <p:spPr>
          <a:xfrm rot="-5400000">
            <a:off x="1908173" y="1398189"/>
            <a:ext cx="318600" cy="517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6" name="Google Shape;86;p14"/>
          <p:cNvCxnSpPr>
            <a:stCxn id="81" idx="3"/>
            <a:endCxn id="74" idx="0"/>
          </p:cNvCxnSpPr>
          <p:nvPr/>
        </p:nvCxnSpPr>
        <p:spPr>
          <a:xfrm>
            <a:off x="2583730" y="1497888"/>
            <a:ext cx="767400" cy="318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7" name="Google Shape;87;p14"/>
          <p:cNvSpPr/>
          <p:nvPr/>
        </p:nvSpPr>
        <p:spPr>
          <a:xfrm>
            <a:off x="1612088" y="3397775"/>
            <a:ext cx="1686000" cy="88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/>
        </p:nvSpPr>
        <p:spPr>
          <a:xfrm>
            <a:off x="1741900" y="3552250"/>
            <a:ext cx="13332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Eliminar data procesada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89" name="Google Shape;89;p14"/>
          <p:cNvCxnSpPr>
            <a:stCxn id="74" idx="2"/>
            <a:endCxn id="87" idx="0"/>
          </p:cNvCxnSpPr>
          <p:nvPr/>
        </p:nvCxnSpPr>
        <p:spPr>
          <a:xfrm rot="5400000">
            <a:off x="2357139" y="2403976"/>
            <a:ext cx="1091700" cy="8961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90" name="Google Shape;90;p14"/>
          <p:cNvPicPr preferRelativeResize="0"/>
          <p:nvPr/>
        </p:nvPicPr>
        <p:blipFill rotWithShape="1">
          <a:blip r:embed="rId11">
            <a:alphaModFix/>
          </a:blip>
          <a:srcRect b="18488" l="20491" r="25498" t="18152"/>
          <a:stretch/>
        </p:blipFill>
        <p:spPr>
          <a:xfrm>
            <a:off x="7535775" y="778338"/>
            <a:ext cx="757049" cy="87497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 rotWithShape="1">
          <a:blip r:embed="rId12">
            <a:alphaModFix/>
          </a:blip>
          <a:srcRect b="27027" l="0" r="7910" t="20113"/>
          <a:stretch/>
        </p:blipFill>
        <p:spPr>
          <a:xfrm>
            <a:off x="7865625" y="1869913"/>
            <a:ext cx="1193100" cy="684847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 rotWithShape="1">
          <a:blip r:embed="rId13">
            <a:alphaModFix/>
          </a:blip>
          <a:srcRect b="0" l="12755" r="13258" t="0"/>
          <a:stretch/>
        </p:blipFill>
        <p:spPr>
          <a:xfrm>
            <a:off x="7535763" y="2771375"/>
            <a:ext cx="1389213" cy="6264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 rotWithShape="1">
          <a:blip r:embed="rId14">
            <a:alphaModFix/>
          </a:blip>
          <a:srcRect b="13913" l="11301" r="8998" t="14443"/>
          <a:stretch/>
        </p:blipFill>
        <p:spPr>
          <a:xfrm>
            <a:off x="7630221" y="3619988"/>
            <a:ext cx="1470976" cy="8470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cxnSp>
        <p:nvCxnSpPr>
          <p:cNvPr id="94" name="Google Shape;94;p14"/>
          <p:cNvCxnSpPr>
            <a:stCxn id="74" idx="3"/>
            <a:endCxn id="67" idx="1"/>
          </p:cNvCxnSpPr>
          <p:nvPr/>
        </p:nvCxnSpPr>
        <p:spPr>
          <a:xfrm flipH="1" rot="10800000">
            <a:off x="3595939" y="1762776"/>
            <a:ext cx="363900" cy="2985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5" name="Google Shape;95;p14"/>
          <p:cNvSpPr/>
          <p:nvPr/>
        </p:nvSpPr>
        <p:spPr>
          <a:xfrm>
            <a:off x="5900025" y="1054200"/>
            <a:ext cx="1111200" cy="120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071949" y="1273399"/>
            <a:ext cx="767400" cy="7674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cxnSp>
        <p:nvCxnSpPr>
          <p:cNvPr id="97" name="Google Shape;97;p14"/>
          <p:cNvCxnSpPr>
            <a:stCxn id="67" idx="3"/>
            <a:endCxn id="95" idx="1"/>
          </p:cNvCxnSpPr>
          <p:nvPr/>
        </p:nvCxnSpPr>
        <p:spPr>
          <a:xfrm flipH="1" rot="10800000">
            <a:off x="5424375" y="1657200"/>
            <a:ext cx="475800" cy="105600"/>
          </a:xfrm>
          <a:prstGeom prst="bentConnector3">
            <a:avLst>
              <a:gd fmla="val 499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8" name="Google Shape;98;p14"/>
          <p:cNvCxnSpPr>
            <a:stCxn id="95" idx="3"/>
            <a:endCxn id="64" idx="1"/>
          </p:cNvCxnSpPr>
          <p:nvPr/>
        </p:nvCxnSpPr>
        <p:spPr>
          <a:xfrm>
            <a:off x="7011225" y="1657200"/>
            <a:ext cx="475800" cy="9786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4"/>
          <p:cNvCxnSpPr>
            <a:stCxn id="78" idx="3"/>
            <a:endCxn id="64" idx="1"/>
          </p:cNvCxnSpPr>
          <p:nvPr/>
        </p:nvCxnSpPr>
        <p:spPr>
          <a:xfrm flipH="1" rot="10800000">
            <a:off x="7029800" y="2635953"/>
            <a:ext cx="457200" cy="9120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0" name="Google Shape;100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685888" y="1660448"/>
            <a:ext cx="622200" cy="430157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cxnSp>
        <p:nvCxnSpPr>
          <p:cNvPr id="101" name="Google Shape;101;p14"/>
          <p:cNvCxnSpPr>
            <a:stCxn id="59" idx="0"/>
            <a:endCxn id="66" idx="1"/>
          </p:cNvCxnSpPr>
          <p:nvPr/>
        </p:nvCxnSpPr>
        <p:spPr>
          <a:xfrm rot="-5400000">
            <a:off x="467775" y="1953275"/>
            <a:ext cx="1215600" cy="885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02" name="Google Shape;102;p14"/>
          <p:cNvPicPr preferRelativeResize="0"/>
          <p:nvPr/>
        </p:nvPicPr>
        <p:blipFill rotWithShape="1">
          <a:blip r:embed="rId17">
            <a:alphaModFix/>
          </a:blip>
          <a:srcRect b="6754" l="7856" r="7847" t="6754"/>
          <a:stretch/>
        </p:blipFill>
        <p:spPr>
          <a:xfrm>
            <a:off x="239175" y="2046221"/>
            <a:ext cx="1005777" cy="58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563673" y="352351"/>
            <a:ext cx="622198" cy="37246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/>
        </p:nvSpPr>
        <p:spPr>
          <a:xfrm>
            <a:off x="7846000" y="352350"/>
            <a:ext cx="896100" cy="1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MVP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Modelo Base de datos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/>
          <p:nvPr/>
        </p:nvSpPr>
        <p:spPr>
          <a:xfrm>
            <a:off x="3133225" y="643925"/>
            <a:ext cx="1861200" cy="91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datos</a:t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1452750" y="2567825"/>
            <a:ext cx="1680600" cy="863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Google</a:t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5358725" y="2567825"/>
            <a:ext cx="1680600" cy="863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Yelp</a:t>
            </a:r>
            <a:endParaRPr/>
          </a:p>
        </p:txBody>
      </p:sp>
      <p:cxnSp>
        <p:nvCxnSpPr>
          <p:cNvPr id="117" name="Google Shape;117;p16"/>
          <p:cNvCxnSpPr>
            <a:endCxn id="115" idx="0"/>
          </p:cNvCxnSpPr>
          <p:nvPr/>
        </p:nvCxnSpPr>
        <p:spPr>
          <a:xfrm flipH="1">
            <a:off x="2293050" y="1421225"/>
            <a:ext cx="1112700" cy="11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6"/>
          <p:cNvCxnSpPr>
            <a:stCxn id="114" idx="5"/>
            <a:endCxn id="116" idx="0"/>
          </p:cNvCxnSpPr>
          <p:nvPr/>
        </p:nvCxnSpPr>
        <p:spPr>
          <a:xfrm>
            <a:off x="4721859" y="1421341"/>
            <a:ext cx="1477200" cy="11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>
            <a:off x="131350" y="2134125"/>
            <a:ext cx="2888700" cy="1004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3738175" y="2045700"/>
            <a:ext cx="1441400" cy="1194300"/>
          </a:xfrm>
          <a:prstGeom prst="flowChartDecision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3938013" y="2367750"/>
            <a:ext cx="13314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</a:rPr>
              <a:t>Pertenece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6005025" y="2277738"/>
            <a:ext cx="3074700" cy="730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6423925" y="2386100"/>
            <a:ext cx="19758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2"/>
                </a:solidFill>
              </a:rPr>
              <a:t>sites</a:t>
            </a:r>
            <a:endParaRPr b="1" sz="2000">
              <a:solidFill>
                <a:schemeClr val="dk2"/>
              </a:solidFill>
            </a:endParaRPr>
          </a:p>
        </p:txBody>
      </p:sp>
      <p:cxnSp>
        <p:nvCxnSpPr>
          <p:cNvPr id="128" name="Google Shape;128;p17"/>
          <p:cNvCxnSpPr>
            <a:stCxn id="123" idx="3"/>
            <a:endCxn id="124" idx="1"/>
          </p:cNvCxnSpPr>
          <p:nvPr/>
        </p:nvCxnSpPr>
        <p:spPr>
          <a:xfrm>
            <a:off x="3020050" y="2636175"/>
            <a:ext cx="7182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>
            <a:stCxn id="124" idx="3"/>
            <a:endCxn id="126" idx="1"/>
          </p:cNvCxnSpPr>
          <p:nvPr/>
        </p:nvCxnSpPr>
        <p:spPr>
          <a:xfrm>
            <a:off x="5179575" y="2642850"/>
            <a:ext cx="8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17"/>
          <p:cNvSpPr txBox="1"/>
          <p:nvPr/>
        </p:nvSpPr>
        <p:spPr>
          <a:xfrm>
            <a:off x="4209950" y="1476100"/>
            <a:ext cx="102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N:1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131375" y="192550"/>
            <a:ext cx="25269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2"/>
                </a:solidFill>
              </a:rPr>
              <a:t>Diagrama ER Google</a:t>
            </a:r>
            <a:endParaRPr b="1" sz="1800">
              <a:solidFill>
                <a:schemeClr val="dk2"/>
              </a:solidFill>
            </a:endParaRPr>
          </a:p>
        </p:txBody>
      </p:sp>
      <p:cxnSp>
        <p:nvCxnSpPr>
          <p:cNvPr id="132" name="Google Shape;132;p17"/>
          <p:cNvCxnSpPr>
            <a:endCxn id="133" idx="0"/>
          </p:cNvCxnSpPr>
          <p:nvPr/>
        </p:nvCxnSpPr>
        <p:spPr>
          <a:xfrm>
            <a:off x="424104" y="3138150"/>
            <a:ext cx="5400" cy="11943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7"/>
          <p:cNvSpPr/>
          <p:nvPr/>
        </p:nvSpPr>
        <p:spPr>
          <a:xfrm>
            <a:off x="-12" y="4332450"/>
            <a:ext cx="859032" cy="730188"/>
          </a:xfrm>
          <a:prstGeom prst="flowChartTerminator">
            <a:avLst/>
          </a:prstGeom>
          <a:solidFill>
            <a:schemeClr val="lt1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text_comment</a:t>
            </a:r>
            <a:endParaRPr sz="600"/>
          </a:p>
        </p:txBody>
      </p:sp>
      <p:cxnSp>
        <p:nvCxnSpPr>
          <p:cNvPr id="134" name="Google Shape;134;p17"/>
          <p:cNvCxnSpPr/>
          <p:nvPr/>
        </p:nvCxnSpPr>
        <p:spPr>
          <a:xfrm>
            <a:off x="1462329" y="3138225"/>
            <a:ext cx="5400" cy="11943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7"/>
          <p:cNvSpPr/>
          <p:nvPr/>
        </p:nvSpPr>
        <p:spPr>
          <a:xfrm>
            <a:off x="1073788" y="4356450"/>
            <a:ext cx="859032" cy="730188"/>
          </a:xfrm>
          <a:prstGeom prst="flowChartTerminator">
            <a:avLst/>
          </a:prstGeom>
          <a:solidFill>
            <a:schemeClr val="lt1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pics</a:t>
            </a:r>
            <a:endParaRPr sz="800"/>
          </a:p>
        </p:txBody>
      </p:sp>
      <p:cxnSp>
        <p:nvCxnSpPr>
          <p:cNvPr id="136" name="Google Shape;136;p17"/>
          <p:cNvCxnSpPr>
            <a:endCxn id="137" idx="0"/>
          </p:cNvCxnSpPr>
          <p:nvPr/>
        </p:nvCxnSpPr>
        <p:spPr>
          <a:xfrm flipH="1">
            <a:off x="5897691" y="2981850"/>
            <a:ext cx="333000" cy="13746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17"/>
          <p:cNvSpPr/>
          <p:nvPr/>
        </p:nvSpPr>
        <p:spPr>
          <a:xfrm>
            <a:off x="5468175" y="4356450"/>
            <a:ext cx="859032" cy="730188"/>
          </a:xfrm>
          <a:prstGeom prst="flowChartTermina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raiting</a:t>
            </a:r>
            <a:endParaRPr sz="1000"/>
          </a:p>
        </p:txBody>
      </p:sp>
      <p:cxnSp>
        <p:nvCxnSpPr>
          <p:cNvPr id="138" name="Google Shape;138;p17"/>
          <p:cNvCxnSpPr>
            <a:endCxn id="139" idx="0"/>
          </p:cNvCxnSpPr>
          <p:nvPr/>
        </p:nvCxnSpPr>
        <p:spPr>
          <a:xfrm>
            <a:off x="6809129" y="3014250"/>
            <a:ext cx="7500" cy="13422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7"/>
          <p:cNvSpPr/>
          <p:nvPr/>
        </p:nvSpPr>
        <p:spPr>
          <a:xfrm>
            <a:off x="6387113" y="4356450"/>
            <a:ext cx="859032" cy="730188"/>
          </a:xfrm>
          <a:prstGeom prst="flowChartTermina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pics</a:t>
            </a:r>
            <a:endParaRPr sz="1000"/>
          </a:p>
        </p:txBody>
      </p:sp>
      <p:cxnSp>
        <p:nvCxnSpPr>
          <p:cNvPr id="140" name="Google Shape;140;p17"/>
          <p:cNvCxnSpPr>
            <a:stCxn id="123" idx="2"/>
            <a:endCxn id="141" idx="0"/>
          </p:cNvCxnSpPr>
          <p:nvPr/>
        </p:nvCxnSpPr>
        <p:spPr>
          <a:xfrm>
            <a:off x="1575700" y="3138225"/>
            <a:ext cx="1145700" cy="11943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7"/>
          <p:cNvSpPr/>
          <p:nvPr/>
        </p:nvSpPr>
        <p:spPr>
          <a:xfrm>
            <a:off x="2292000" y="4332450"/>
            <a:ext cx="859032" cy="730188"/>
          </a:xfrm>
          <a:prstGeom prst="flowChartTerminator">
            <a:avLst/>
          </a:prstGeom>
          <a:solidFill>
            <a:schemeClr val="lt1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text_resp</a:t>
            </a:r>
            <a:endParaRPr sz="600"/>
          </a:p>
        </p:txBody>
      </p:sp>
      <p:cxnSp>
        <p:nvCxnSpPr>
          <p:cNvPr id="142" name="Google Shape;142;p17"/>
          <p:cNvCxnSpPr>
            <a:endCxn id="143" idx="0"/>
          </p:cNvCxnSpPr>
          <p:nvPr/>
        </p:nvCxnSpPr>
        <p:spPr>
          <a:xfrm>
            <a:off x="678929" y="3140588"/>
            <a:ext cx="323700" cy="376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17"/>
          <p:cNvSpPr/>
          <p:nvPr/>
        </p:nvSpPr>
        <p:spPr>
          <a:xfrm>
            <a:off x="573113" y="3517388"/>
            <a:ext cx="859032" cy="730188"/>
          </a:xfrm>
          <a:prstGeom prst="flowChartTerminator">
            <a:avLst/>
          </a:prstGeom>
          <a:solidFill>
            <a:schemeClr val="lt1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raiting</a:t>
            </a:r>
            <a:endParaRPr sz="1000"/>
          </a:p>
        </p:txBody>
      </p:sp>
      <p:sp>
        <p:nvSpPr>
          <p:cNvPr id="144" name="Google Shape;144;p17"/>
          <p:cNvSpPr/>
          <p:nvPr/>
        </p:nvSpPr>
        <p:spPr>
          <a:xfrm>
            <a:off x="1497888" y="3498188"/>
            <a:ext cx="859032" cy="730188"/>
          </a:xfrm>
          <a:prstGeom prst="flowChartTerminator">
            <a:avLst/>
          </a:prstGeom>
          <a:solidFill>
            <a:schemeClr val="lt1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time_resp</a:t>
            </a:r>
            <a:endParaRPr sz="800"/>
          </a:p>
        </p:txBody>
      </p:sp>
      <p:cxnSp>
        <p:nvCxnSpPr>
          <p:cNvPr id="145" name="Google Shape;145;p17"/>
          <p:cNvCxnSpPr>
            <a:endCxn id="146" idx="0"/>
          </p:cNvCxnSpPr>
          <p:nvPr/>
        </p:nvCxnSpPr>
        <p:spPr>
          <a:xfrm>
            <a:off x="2579691" y="3151388"/>
            <a:ext cx="204000" cy="346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7"/>
          <p:cNvSpPr/>
          <p:nvPr/>
        </p:nvSpPr>
        <p:spPr>
          <a:xfrm>
            <a:off x="2354175" y="3498188"/>
            <a:ext cx="859032" cy="730188"/>
          </a:xfrm>
          <a:prstGeom prst="flowChartTerminator">
            <a:avLst/>
          </a:prstGeom>
          <a:solidFill>
            <a:schemeClr val="lt1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gmap_id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/>
              <a:t>FK</a:t>
            </a:r>
            <a:endParaRPr b="1" sz="1000"/>
          </a:p>
        </p:txBody>
      </p:sp>
      <p:cxnSp>
        <p:nvCxnSpPr>
          <p:cNvPr id="147" name="Google Shape;147;p17"/>
          <p:cNvCxnSpPr>
            <a:endCxn id="148" idx="0"/>
          </p:cNvCxnSpPr>
          <p:nvPr/>
        </p:nvCxnSpPr>
        <p:spPr>
          <a:xfrm flipH="1" rot="10800000">
            <a:off x="2590196" y="976475"/>
            <a:ext cx="193500" cy="413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17"/>
          <p:cNvSpPr/>
          <p:nvPr/>
        </p:nvSpPr>
        <p:spPr>
          <a:xfrm>
            <a:off x="2311250" y="976475"/>
            <a:ext cx="944892" cy="730188"/>
          </a:xfrm>
          <a:prstGeom prst="flowChartTerminator">
            <a:avLst/>
          </a:prstGeom>
          <a:solidFill>
            <a:schemeClr val="lt1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time_comment</a:t>
            </a:r>
            <a:endParaRPr sz="1000"/>
          </a:p>
        </p:txBody>
      </p:sp>
      <p:cxnSp>
        <p:nvCxnSpPr>
          <p:cNvPr id="149" name="Google Shape;149;p17"/>
          <p:cNvCxnSpPr/>
          <p:nvPr/>
        </p:nvCxnSpPr>
        <p:spPr>
          <a:xfrm rot="10800000">
            <a:off x="1648116" y="1715401"/>
            <a:ext cx="5400" cy="4425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17"/>
          <p:cNvSpPr/>
          <p:nvPr/>
        </p:nvSpPr>
        <p:spPr>
          <a:xfrm>
            <a:off x="1221297" y="976463"/>
            <a:ext cx="859032" cy="730188"/>
          </a:xfrm>
          <a:prstGeom prst="flowChartTerminator">
            <a:avLst/>
          </a:prstGeom>
          <a:solidFill>
            <a:schemeClr val="lt1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nombre</a:t>
            </a:r>
            <a:endParaRPr sz="1000"/>
          </a:p>
        </p:txBody>
      </p:sp>
      <p:cxnSp>
        <p:nvCxnSpPr>
          <p:cNvPr id="151" name="Google Shape;151;p17"/>
          <p:cNvCxnSpPr/>
          <p:nvPr/>
        </p:nvCxnSpPr>
        <p:spPr>
          <a:xfrm rot="10800000">
            <a:off x="558275" y="1706625"/>
            <a:ext cx="195900" cy="4245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17"/>
          <p:cNvSpPr/>
          <p:nvPr/>
        </p:nvSpPr>
        <p:spPr>
          <a:xfrm rot="216">
            <a:off x="131363" y="976487"/>
            <a:ext cx="859032" cy="730188"/>
          </a:xfrm>
          <a:prstGeom prst="flowChartTerminator">
            <a:avLst/>
          </a:prstGeom>
          <a:solidFill>
            <a:schemeClr val="lt1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id_review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/>
              <a:t>PK</a:t>
            </a:r>
            <a:endParaRPr b="1" sz="1000"/>
          </a:p>
        </p:txBody>
      </p:sp>
      <p:cxnSp>
        <p:nvCxnSpPr>
          <p:cNvPr id="153" name="Google Shape;153;p17"/>
          <p:cNvCxnSpPr>
            <a:endCxn id="154" idx="0"/>
          </p:cNvCxnSpPr>
          <p:nvPr/>
        </p:nvCxnSpPr>
        <p:spPr>
          <a:xfrm>
            <a:off x="7728091" y="3014250"/>
            <a:ext cx="7500" cy="13422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17"/>
          <p:cNvSpPr/>
          <p:nvPr/>
        </p:nvSpPr>
        <p:spPr>
          <a:xfrm>
            <a:off x="7306075" y="4356450"/>
            <a:ext cx="859032" cy="730188"/>
          </a:xfrm>
          <a:prstGeom prst="flowChartTermina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time_resp</a:t>
            </a:r>
            <a:endParaRPr sz="1000"/>
          </a:p>
        </p:txBody>
      </p:sp>
      <p:cxnSp>
        <p:nvCxnSpPr>
          <p:cNvPr id="155" name="Google Shape;155;p17"/>
          <p:cNvCxnSpPr>
            <a:endCxn id="156" idx="0"/>
          </p:cNvCxnSpPr>
          <p:nvPr/>
        </p:nvCxnSpPr>
        <p:spPr>
          <a:xfrm>
            <a:off x="8592979" y="2992650"/>
            <a:ext cx="121500" cy="13638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17"/>
          <p:cNvSpPr/>
          <p:nvPr/>
        </p:nvSpPr>
        <p:spPr>
          <a:xfrm>
            <a:off x="8284963" y="4356450"/>
            <a:ext cx="859032" cy="730188"/>
          </a:xfrm>
          <a:prstGeom prst="flowChartTermina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text_resp</a:t>
            </a:r>
            <a:endParaRPr sz="1000"/>
          </a:p>
        </p:txBody>
      </p:sp>
      <p:cxnSp>
        <p:nvCxnSpPr>
          <p:cNvPr id="157" name="Google Shape;157;p17"/>
          <p:cNvCxnSpPr>
            <a:stCxn id="144" idx="0"/>
            <a:endCxn id="123" idx="2"/>
          </p:cNvCxnSpPr>
          <p:nvPr/>
        </p:nvCxnSpPr>
        <p:spPr>
          <a:xfrm rot="10800000">
            <a:off x="1575804" y="3138188"/>
            <a:ext cx="351600" cy="3600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7"/>
          <p:cNvCxnSpPr/>
          <p:nvPr/>
        </p:nvCxnSpPr>
        <p:spPr>
          <a:xfrm rot="10800000">
            <a:off x="6949151" y="1230458"/>
            <a:ext cx="297000" cy="10410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17"/>
          <p:cNvSpPr/>
          <p:nvPr/>
        </p:nvSpPr>
        <p:spPr>
          <a:xfrm rot="-252">
            <a:off x="6575582" y="678483"/>
            <a:ext cx="735588" cy="552204"/>
          </a:xfrm>
          <a:prstGeom prst="flowChartTermina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id_sitio</a:t>
            </a:r>
            <a:endParaRPr sz="1000"/>
          </a:p>
        </p:txBody>
      </p:sp>
      <p:cxnSp>
        <p:nvCxnSpPr>
          <p:cNvPr id="160" name="Google Shape;160;p17"/>
          <p:cNvCxnSpPr/>
          <p:nvPr/>
        </p:nvCxnSpPr>
        <p:spPr>
          <a:xfrm flipH="1" rot="10800000">
            <a:off x="7529850" y="1245100"/>
            <a:ext cx="307200" cy="10149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17"/>
          <p:cNvSpPr/>
          <p:nvPr/>
        </p:nvSpPr>
        <p:spPr>
          <a:xfrm>
            <a:off x="7443939" y="735082"/>
            <a:ext cx="807894" cy="537462"/>
          </a:xfrm>
          <a:prstGeom prst="flowChartTermina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nombre</a:t>
            </a:r>
            <a:endParaRPr sz="1000"/>
          </a:p>
        </p:txBody>
      </p:sp>
      <p:cxnSp>
        <p:nvCxnSpPr>
          <p:cNvPr id="162" name="Google Shape;162;p17"/>
          <p:cNvCxnSpPr/>
          <p:nvPr/>
        </p:nvCxnSpPr>
        <p:spPr>
          <a:xfrm flipH="1" rot="10800000">
            <a:off x="8449506" y="1429117"/>
            <a:ext cx="285300" cy="8448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17"/>
          <p:cNvSpPr/>
          <p:nvPr/>
        </p:nvSpPr>
        <p:spPr>
          <a:xfrm>
            <a:off x="8367012" y="976480"/>
            <a:ext cx="735588" cy="448794"/>
          </a:xfrm>
          <a:prstGeom prst="flowChartTermina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address</a:t>
            </a:r>
            <a:endParaRPr sz="1000"/>
          </a:p>
        </p:txBody>
      </p:sp>
      <p:cxnSp>
        <p:nvCxnSpPr>
          <p:cNvPr id="164" name="Google Shape;164;p17"/>
          <p:cNvCxnSpPr/>
          <p:nvPr/>
        </p:nvCxnSpPr>
        <p:spPr>
          <a:xfrm rot="10800000">
            <a:off x="6145839" y="1230458"/>
            <a:ext cx="297000" cy="10410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7"/>
          <p:cNvSpPr/>
          <p:nvPr/>
        </p:nvSpPr>
        <p:spPr>
          <a:xfrm rot="-188">
            <a:off x="5468174" y="705510"/>
            <a:ext cx="987174" cy="537408"/>
          </a:xfrm>
          <a:prstGeom prst="flowChartTermina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gmap_id-</a:t>
            </a:r>
            <a:r>
              <a:rPr b="1" lang="es" sz="1000"/>
              <a:t>PK</a:t>
            </a:r>
            <a:endParaRPr b="1" sz="1000"/>
          </a:p>
        </p:txBody>
      </p:sp>
      <p:cxnSp>
        <p:nvCxnSpPr>
          <p:cNvPr id="166" name="Google Shape;166;p17"/>
          <p:cNvCxnSpPr>
            <a:stCxn id="148" idx="2"/>
          </p:cNvCxnSpPr>
          <p:nvPr/>
        </p:nvCxnSpPr>
        <p:spPr>
          <a:xfrm flipH="1">
            <a:off x="2483096" y="1706663"/>
            <a:ext cx="300600" cy="4392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17"/>
          <p:cNvSpPr txBox="1"/>
          <p:nvPr/>
        </p:nvSpPr>
        <p:spPr>
          <a:xfrm>
            <a:off x="434850" y="2399575"/>
            <a:ext cx="1975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2"/>
                </a:solidFill>
              </a:rPr>
              <a:t>users_review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600" y="909638"/>
            <a:ext cx="644842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204325" y="101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ER Yelp</a:t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3734425" y="571463"/>
            <a:ext cx="2222700" cy="10416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/>
              <a:t>business</a:t>
            </a:r>
            <a:endParaRPr b="1" sz="1500"/>
          </a:p>
        </p:txBody>
      </p:sp>
      <p:sp>
        <p:nvSpPr>
          <p:cNvPr id="179" name="Google Shape;179;p19"/>
          <p:cNvSpPr/>
          <p:nvPr/>
        </p:nvSpPr>
        <p:spPr>
          <a:xfrm>
            <a:off x="6206025" y="839913"/>
            <a:ext cx="1135350" cy="504675"/>
          </a:xfrm>
          <a:prstGeom prst="flowChartDecision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tiene</a:t>
            </a:r>
            <a:endParaRPr sz="1300"/>
          </a:p>
        </p:txBody>
      </p:sp>
      <p:sp>
        <p:nvSpPr>
          <p:cNvPr id="180" name="Google Shape;180;p19"/>
          <p:cNvSpPr/>
          <p:nvPr/>
        </p:nvSpPr>
        <p:spPr>
          <a:xfrm>
            <a:off x="7529850" y="735200"/>
            <a:ext cx="1406700" cy="698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/>
              <a:t>checkin</a:t>
            </a:r>
            <a:endParaRPr b="1" sz="1500"/>
          </a:p>
        </p:txBody>
      </p:sp>
      <p:cxnSp>
        <p:nvCxnSpPr>
          <p:cNvPr id="181" name="Google Shape;181;p19"/>
          <p:cNvCxnSpPr>
            <a:stCxn id="178" idx="3"/>
            <a:endCxn id="179" idx="1"/>
          </p:cNvCxnSpPr>
          <p:nvPr/>
        </p:nvCxnSpPr>
        <p:spPr>
          <a:xfrm>
            <a:off x="5957125" y="1092263"/>
            <a:ext cx="24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19"/>
          <p:cNvCxnSpPr>
            <a:stCxn id="179" idx="3"/>
            <a:endCxn id="180" idx="1"/>
          </p:cNvCxnSpPr>
          <p:nvPr/>
        </p:nvCxnSpPr>
        <p:spPr>
          <a:xfrm flipH="1" rot="10800000">
            <a:off x="7341375" y="1084150"/>
            <a:ext cx="1884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19"/>
          <p:cNvSpPr/>
          <p:nvPr/>
        </p:nvSpPr>
        <p:spPr>
          <a:xfrm>
            <a:off x="337475" y="1703700"/>
            <a:ext cx="1406700" cy="698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/>
              <a:t>reviews</a:t>
            </a:r>
            <a:endParaRPr b="1" sz="1500"/>
          </a:p>
        </p:txBody>
      </p:sp>
      <p:sp>
        <p:nvSpPr>
          <p:cNvPr id="184" name="Google Shape;184;p19"/>
          <p:cNvSpPr/>
          <p:nvPr/>
        </p:nvSpPr>
        <p:spPr>
          <a:xfrm>
            <a:off x="1461900" y="831900"/>
            <a:ext cx="1135350" cy="504675"/>
          </a:xfrm>
          <a:prstGeom prst="flowChartDecision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tiene</a:t>
            </a:r>
            <a:endParaRPr sz="1300"/>
          </a:p>
        </p:txBody>
      </p:sp>
      <p:cxnSp>
        <p:nvCxnSpPr>
          <p:cNvPr id="185" name="Google Shape;185;p19"/>
          <p:cNvCxnSpPr>
            <a:endCxn id="183" idx="0"/>
          </p:cNvCxnSpPr>
          <p:nvPr/>
        </p:nvCxnSpPr>
        <p:spPr>
          <a:xfrm rot="5400000">
            <a:off x="941675" y="1183350"/>
            <a:ext cx="619500" cy="421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9"/>
          <p:cNvCxnSpPr>
            <a:stCxn id="184" idx="3"/>
            <a:endCxn id="178" idx="1"/>
          </p:cNvCxnSpPr>
          <p:nvPr/>
        </p:nvCxnSpPr>
        <p:spPr>
          <a:xfrm>
            <a:off x="2597250" y="1084238"/>
            <a:ext cx="11373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19"/>
          <p:cNvSpPr txBox="1"/>
          <p:nvPr/>
        </p:nvSpPr>
        <p:spPr>
          <a:xfrm>
            <a:off x="6574150" y="571475"/>
            <a:ext cx="4212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1:1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1818975" y="498900"/>
            <a:ext cx="4212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N</a:t>
            </a:r>
            <a:r>
              <a:rPr lang="es" sz="1100">
                <a:solidFill>
                  <a:schemeClr val="dk2"/>
                </a:solidFill>
              </a:rPr>
              <a:t>:1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89" name="Google Shape;189;p19"/>
          <p:cNvSpPr/>
          <p:nvPr/>
        </p:nvSpPr>
        <p:spPr>
          <a:xfrm>
            <a:off x="1461900" y="2887050"/>
            <a:ext cx="1135350" cy="504675"/>
          </a:xfrm>
          <a:prstGeom prst="flowChartDecision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tiene</a:t>
            </a:r>
            <a:endParaRPr sz="1300"/>
          </a:p>
        </p:txBody>
      </p:sp>
      <p:cxnSp>
        <p:nvCxnSpPr>
          <p:cNvPr id="190" name="Google Shape;190;p19"/>
          <p:cNvCxnSpPr>
            <a:stCxn id="183" idx="2"/>
            <a:endCxn id="189" idx="0"/>
          </p:cNvCxnSpPr>
          <p:nvPr/>
        </p:nvCxnSpPr>
        <p:spPr>
          <a:xfrm flipH="1" rot="-5400000">
            <a:off x="1292525" y="2150100"/>
            <a:ext cx="485400" cy="9888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19"/>
          <p:cNvSpPr/>
          <p:nvPr/>
        </p:nvSpPr>
        <p:spPr>
          <a:xfrm>
            <a:off x="1326225" y="3982200"/>
            <a:ext cx="1406700" cy="698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/>
              <a:t>users</a:t>
            </a:r>
            <a:endParaRPr b="1" sz="1500"/>
          </a:p>
        </p:txBody>
      </p:sp>
      <p:cxnSp>
        <p:nvCxnSpPr>
          <p:cNvPr id="192" name="Google Shape;192;p19"/>
          <p:cNvCxnSpPr>
            <a:stCxn id="189" idx="2"/>
            <a:endCxn id="191" idx="0"/>
          </p:cNvCxnSpPr>
          <p:nvPr/>
        </p:nvCxnSpPr>
        <p:spPr>
          <a:xfrm>
            <a:off x="2029575" y="3391725"/>
            <a:ext cx="0" cy="5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19"/>
          <p:cNvSpPr/>
          <p:nvPr/>
        </p:nvSpPr>
        <p:spPr>
          <a:xfrm>
            <a:off x="3676000" y="4078913"/>
            <a:ext cx="1135350" cy="504675"/>
          </a:xfrm>
          <a:prstGeom prst="flowChartDecision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tiene</a:t>
            </a:r>
            <a:endParaRPr sz="1300"/>
          </a:p>
        </p:txBody>
      </p:sp>
      <p:sp>
        <p:nvSpPr>
          <p:cNvPr id="194" name="Google Shape;194;p19"/>
          <p:cNvSpPr/>
          <p:nvPr/>
        </p:nvSpPr>
        <p:spPr>
          <a:xfrm>
            <a:off x="6081400" y="3982200"/>
            <a:ext cx="1406700" cy="698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/>
              <a:t>tips</a:t>
            </a:r>
            <a:endParaRPr b="1" sz="1500"/>
          </a:p>
        </p:txBody>
      </p:sp>
      <p:cxnSp>
        <p:nvCxnSpPr>
          <p:cNvPr id="195" name="Google Shape;195;p19"/>
          <p:cNvCxnSpPr>
            <a:stCxn id="191" idx="3"/>
            <a:endCxn id="193" idx="1"/>
          </p:cNvCxnSpPr>
          <p:nvPr/>
        </p:nvCxnSpPr>
        <p:spPr>
          <a:xfrm>
            <a:off x="2732925" y="4331250"/>
            <a:ext cx="94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19"/>
          <p:cNvCxnSpPr>
            <a:stCxn id="193" idx="3"/>
            <a:endCxn id="194" idx="1"/>
          </p:cNvCxnSpPr>
          <p:nvPr/>
        </p:nvCxnSpPr>
        <p:spPr>
          <a:xfrm>
            <a:off x="4811350" y="4331250"/>
            <a:ext cx="127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19"/>
          <p:cNvCxnSpPr>
            <a:stCxn id="178" idx="2"/>
            <a:endCxn id="194" idx="0"/>
          </p:cNvCxnSpPr>
          <p:nvPr/>
        </p:nvCxnSpPr>
        <p:spPr>
          <a:xfrm flipH="1" rot="-5400000">
            <a:off x="4630675" y="1828163"/>
            <a:ext cx="2369100" cy="19389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19"/>
          <p:cNvSpPr txBox="1"/>
          <p:nvPr/>
        </p:nvSpPr>
        <p:spPr>
          <a:xfrm>
            <a:off x="2078750" y="2631125"/>
            <a:ext cx="4212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N:1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4033075" y="3692225"/>
            <a:ext cx="4212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</a:t>
            </a:r>
            <a:r>
              <a:rPr lang="es" sz="1100">
                <a:solidFill>
                  <a:schemeClr val="dk2"/>
                </a:solidFill>
              </a:rPr>
              <a:t>:N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00" name="Google Shape;200;p19"/>
          <p:cNvSpPr/>
          <p:nvPr/>
        </p:nvSpPr>
        <p:spPr>
          <a:xfrm>
            <a:off x="5247550" y="2545288"/>
            <a:ext cx="1135350" cy="504675"/>
          </a:xfrm>
          <a:prstGeom prst="flowChartDecision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tiene</a:t>
            </a:r>
            <a:endParaRPr sz="1300"/>
          </a:p>
        </p:txBody>
      </p:sp>
      <p:sp>
        <p:nvSpPr>
          <p:cNvPr id="201" name="Google Shape;201;p19"/>
          <p:cNvSpPr txBox="1"/>
          <p:nvPr/>
        </p:nvSpPr>
        <p:spPr>
          <a:xfrm>
            <a:off x="5604625" y="2212300"/>
            <a:ext cx="4212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1:N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900" y="719625"/>
            <a:ext cx="6496300" cy="425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