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412B-49C0-4754-8E4F-2458B70E1EF4}" type="datetimeFigureOut">
              <a:rPr lang="pt-BR" smtClean="0"/>
              <a:pPr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6B2-B93B-438E-872C-EB01D3E19B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412B-49C0-4754-8E4F-2458B70E1EF4}" type="datetimeFigureOut">
              <a:rPr lang="pt-BR" smtClean="0"/>
              <a:pPr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6B2-B93B-438E-872C-EB01D3E19B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412B-49C0-4754-8E4F-2458B70E1EF4}" type="datetimeFigureOut">
              <a:rPr lang="pt-BR" smtClean="0"/>
              <a:pPr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6B2-B93B-438E-872C-EB01D3E19B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412B-49C0-4754-8E4F-2458B70E1EF4}" type="datetimeFigureOut">
              <a:rPr lang="pt-BR" smtClean="0"/>
              <a:pPr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6B2-B93B-438E-872C-EB01D3E19B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412B-49C0-4754-8E4F-2458B70E1EF4}" type="datetimeFigureOut">
              <a:rPr lang="pt-BR" smtClean="0"/>
              <a:pPr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6B2-B93B-438E-872C-EB01D3E19B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412B-49C0-4754-8E4F-2458B70E1EF4}" type="datetimeFigureOut">
              <a:rPr lang="pt-BR" smtClean="0"/>
              <a:pPr/>
              <a:t>16/06/2018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6B2-B93B-438E-872C-EB01D3E19B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412B-49C0-4754-8E4F-2458B70E1EF4}" type="datetimeFigureOut">
              <a:rPr lang="pt-BR" smtClean="0"/>
              <a:pPr/>
              <a:t>16/06/2018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6B2-B93B-438E-872C-EB01D3E19B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412B-49C0-4754-8E4F-2458B70E1EF4}" type="datetimeFigureOut">
              <a:rPr lang="pt-BR" smtClean="0"/>
              <a:pPr/>
              <a:t>16/06/2018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6B2-B93B-438E-872C-EB01D3E19B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412B-49C0-4754-8E4F-2458B70E1EF4}" type="datetimeFigureOut">
              <a:rPr lang="pt-BR" smtClean="0"/>
              <a:pPr/>
              <a:t>16/06/2018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6B2-B93B-438E-872C-EB01D3E19B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412B-49C0-4754-8E4F-2458B70E1EF4}" type="datetimeFigureOut">
              <a:rPr lang="pt-BR" smtClean="0"/>
              <a:pPr/>
              <a:t>16/06/2018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6B2-B93B-438E-872C-EB01D3E19B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412B-49C0-4754-8E4F-2458B70E1EF4}" type="datetimeFigureOut">
              <a:rPr lang="pt-BR" smtClean="0"/>
              <a:pPr/>
              <a:t>16/06/2018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06B2-B93B-438E-872C-EB01D3E19B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412B-49C0-4754-8E4F-2458B70E1EF4}" type="datetimeFigureOut">
              <a:rPr lang="pt-BR" smtClean="0"/>
              <a:pPr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806B2-B93B-438E-872C-EB01D3E19B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isco magnético 3"/>
          <p:cNvSpPr/>
          <p:nvPr/>
        </p:nvSpPr>
        <p:spPr>
          <a:xfrm>
            <a:off x="428596" y="285728"/>
            <a:ext cx="2071702" cy="22145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 smtClean="0"/>
              <a:t>concessionaria</a:t>
            </a:r>
            <a:endParaRPr lang="pt-BR" sz="2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2910" y="1071546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Base de dados:</a:t>
            </a:r>
            <a:endParaRPr lang="pt-BR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786050" y="6429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estoque     4 colunas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codigoEstoque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int</a:t>
                      </a:r>
                      <a:r>
                        <a:rPr lang="pt-BR" dirty="0" smtClean="0"/>
                        <a:t> 4   </a:t>
                      </a:r>
                      <a:r>
                        <a:rPr lang="pt-BR" baseline="0" dirty="0" err="1" smtClean="0"/>
                        <a:t>auto_increment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 </a:t>
                      </a: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 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ano  </a:t>
                      </a:r>
                      <a:r>
                        <a:rPr lang="pt-BR" dirty="0" err="1" smtClean="0"/>
                        <a:t>varchar</a:t>
                      </a:r>
                      <a:r>
                        <a:rPr lang="pt-BR" baseline="0" dirty="0" smtClean="0"/>
                        <a:t> 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preco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varchar</a:t>
                      </a:r>
                      <a:r>
                        <a:rPr lang="pt-BR" baseline="0" smtClean="0"/>
                        <a:t> 50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8596" y="271462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usuario</a:t>
                      </a:r>
                      <a:r>
                        <a:rPr lang="pt-BR" dirty="0" smtClean="0"/>
                        <a:t>         4 colunas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codigoUsuario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int</a:t>
                      </a:r>
                      <a:r>
                        <a:rPr lang="pt-BR" dirty="0" smtClean="0"/>
                        <a:t> 4 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auto_increment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 </a:t>
                      </a: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 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senha </a:t>
                      </a:r>
                      <a:r>
                        <a:rPr lang="pt-BR" dirty="0" err="1" smtClean="0"/>
                        <a:t>varchar</a:t>
                      </a:r>
                      <a:r>
                        <a:rPr lang="pt-BR" baseline="0" dirty="0" smtClean="0"/>
                        <a:t> 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varchar</a:t>
                      </a:r>
                      <a:r>
                        <a:rPr lang="pt-BR" baseline="0" dirty="0" smtClean="0"/>
                        <a:t> 50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428596" y="4786322"/>
          <a:ext cx="6072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230"/>
              </a:tblGrid>
              <a:tr h="357190">
                <a:tc>
                  <a:txBody>
                    <a:bodyPr/>
                    <a:lstStyle/>
                    <a:p>
                      <a:r>
                        <a:rPr lang="pt-BR" dirty="0" smtClean="0"/>
                        <a:t>venda          3 colunas</a:t>
                      </a:r>
                      <a:endParaRPr lang="pt-BR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codigoVenda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int</a:t>
                      </a:r>
                      <a:r>
                        <a:rPr lang="pt-BR" dirty="0" smtClean="0"/>
                        <a:t> 4   </a:t>
                      </a:r>
                      <a:r>
                        <a:rPr lang="pt-BR" baseline="0" dirty="0" err="1" smtClean="0"/>
                        <a:t>auto_increment</a:t>
                      </a:r>
                      <a:endParaRPr lang="pt-BR" dirty="0" smtClean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codigoUsua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int</a:t>
                      </a:r>
                      <a:r>
                        <a:rPr lang="pt-BR" dirty="0" smtClean="0"/>
                        <a:t> 4</a:t>
                      </a: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codigoEstoq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int</a:t>
                      </a:r>
                      <a:r>
                        <a:rPr lang="pt-BR" dirty="0" smtClean="0"/>
                        <a:t> 4</a:t>
                      </a: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</Words>
  <Application>Microsoft Office PowerPoint</Application>
  <PresentationFormat>Apresentação na tela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Gustavo</dc:creator>
  <cp:lastModifiedBy>Gustavo</cp:lastModifiedBy>
  <cp:revision>5</cp:revision>
  <dcterms:created xsi:type="dcterms:W3CDTF">2018-06-12T04:43:58Z</dcterms:created>
  <dcterms:modified xsi:type="dcterms:W3CDTF">2018-06-16T20:55:53Z</dcterms:modified>
</cp:coreProperties>
</file>