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40B9-2058-41EC-9117-8F15291FCC8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FD0B-F11A-4E23-B1D2-699A5E48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40B9-2058-41EC-9117-8F15291FCC85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FD0B-F11A-4E23-B1D2-699A5E48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90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mtClean="0"/>
              <a:t>Gestão de Pessoas e </a:t>
            </a:r>
            <a:br>
              <a:rPr lang="pt-BR" altLang="pt-BR" smtClean="0"/>
            </a:br>
            <a:r>
              <a:rPr lang="pt-BR" altLang="pt-BR" smtClean="0"/>
              <a:t>Desenvolvimento de Equipes</a:t>
            </a:r>
            <a:endParaRPr lang="pt-BR" altLang="pt-BR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Prof. Rodrigo Bastos Monteiro</a:t>
            </a:r>
            <a:endParaRPr lang="pt-BR" altLang="pt-BR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034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Agenda</a:t>
            </a:r>
            <a:endParaRPr lang="pt-BR" altLang="pt-BR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Interações</a:t>
            </a:r>
            <a:endParaRPr lang="en-US" altLang="pt-BR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9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Heurísticas</a:t>
            </a:r>
            <a:endParaRPr lang="pt-BR" altLang="pt-BR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Socialização e </a:t>
            </a:r>
            <a:br>
              <a:rPr lang="pt-BR" altLang="pt-BR" smtClean="0"/>
            </a:br>
            <a:r>
              <a:rPr lang="pt-BR" altLang="pt-BR" smtClean="0"/>
              <a:t>Identidade Corporativa</a:t>
            </a:r>
            <a:endParaRPr lang="en-US" altLang="pt-BR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2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Destaques</a:t>
            </a:r>
            <a:endParaRPr lang="en-US" altLang="pt-BR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mtClean="0"/>
              <a:t>Gestão de Pessoas e </a:t>
            </a:r>
            <a:br>
              <a:rPr lang="pt-BR" altLang="pt-BR" smtClean="0"/>
            </a:br>
            <a:r>
              <a:rPr lang="pt-BR" altLang="pt-BR" smtClean="0"/>
              <a:t>Desenvolvimento de Equipes</a:t>
            </a:r>
            <a:endParaRPr lang="pt-BR" altLang="pt-BR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36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Apresentação na tela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Gestão de Pessoas e  Desenvolvimento de Equipes</vt:lpstr>
      <vt:lpstr>Prof. Rodrigo Bastos Monteiro</vt:lpstr>
      <vt:lpstr>Agenda</vt:lpstr>
      <vt:lpstr>Interações</vt:lpstr>
      <vt:lpstr>Heurísticas</vt:lpstr>
      <vt:lpstr>Socialização e  Identidade Corporativa</vt:lpstr>
      <vt:lpstr>Destaques</vt:lpstr>
      <vt:lpstr>Gestão de Pessoas e  Desenvolvimento de Equipes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Pessoas e  Desenvolvimento de Equipes</dc:title>
  <dc:creator>Eduardo Gomes</dc:creator>
  <cp:lastModifiedBy>Eduardo Gomes</cp:lastModifiedBy>
  <cp:revision>1</cp:revision>
  <dcterms:created xsi:type="dcterms:W3CDTF">2018-02-20T18:02:09Z</dcterms:created>
  <dcterms:modified xsi:type="dcterms:W3CDTF">2018-02-20T18:02:09Z</dcterms:modified>
</cp:coreProperties>
</file>