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80" r:id="rId2"/>
    <p:sldId id="316" r:id="rId3"/>
    <p:sldId id="287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83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25/02/2017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 NA SELEÇÃO DE PESSOAL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93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banco de imagens\Negócios\8770637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0771" y="1214439"/>
            <a:ext cx="3763230" cy="564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E ESCOLHA DO CANDIDATO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5964248" cy="48958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A ultima etapa do processo seletivo e a tomada de </a:t>
            </a:r>
            <a:r>
              <a:rPr lang="pt-BR" dirty="0" smtClean="0"/>
              <a:t>decisão </a:t>
            </a:r>
            <a:r>
              <a:rPr lang="pt-BR" dirty="0" smtClean="0"/>
              <a:t>sobre quem </a:t>
            </a:r>
            <a:r>
              <a:rPr lang="pt-BR" dirty="0" smtClean="0"/>
              <a:t>contratar, que </a:t>
            </a:r>
            <a:r>
              <a:rPr lang="pt-BR" dirty="0" smtClean="0"/>
              <a:t>deve passar pela </a:t>
            </a:r>
            <a:r>
              <a:rPr lang="pt-BR" dirty="0" smtClean="0"/>
              <a:t>avaliação </a:t>
            </a:r>
            <a:r>
              <a:rPr lang="pt-BR" dirty="0" smtClean="0"/>
              <a:t>do selecionador, pela chefia do setor </a:t>
            </a:r>
            <a:r>
              <a:rPr lang="pt-BR" dirty="0" smtClean="0"/>
              <a:t>requisitante e </a:t>
            </a:r>
            <a:r>
              <a:rPr lang="pt-BR" dirty="0" smtClean="0"/>
              <a:t>pelo departamento de pessoal.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DOS PROCESSOS DE RECRUTAMENTO E SELEÇÃO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O processo de recrutamento deve ser avaliado de forma quantitativa e </a:t>
            </a:r>
            <a:r>
              <a:rPr lang="pt-BR" dirty="0" smtClean="0"/>
              <a:t>qualitativa. Também são considerados para avaliação </a:t>
            </a:r>
            <a:r>
              <a:rPr lang="pt-BR" dirty="0" smtClean="0"/>
              <a:t>quatro fatores principais: o numero de candidatos captados;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o custo por </a:t>
            </a:r>
            <a:r>
              <a:rPr lang="pt-BR" dirty="0" smtClean="0"/>
              <a:t>contratação; </a:t>
            </a:r>
            <a:r>
              <a:rPr lang="pt-BR" dirty="0" smtClean="0"/>
              <a:t>a </a:t>
            </a:r>
            <a:r>
              <a:rPr lang="pt-BR" dirty="0" smtClean="0"/>
              <a:t>duração </a:t>
            </a:r>
            <a:r>
              <a:rPr lang="pt-BR" dirty="0" smtClean="0"/>
              <a:t>do processo e a qualidade da </a:t>
            </a:r>
            <a:r>
              <a:rPr lang="pt-BR" dirty="0" smtClean="0"/>
              <a:t>contratação.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 (</a:t>
            </a:r>
            <a:r>
              <a:rPr lang="pt-BR" dirty="0" smtClean="0"/>
              <a:t>CHIAVENATO, 2014).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SOCIALIZAÇÃO DE FUNCIONÁRIOS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76356"/>
            <a:ext cx="8785225" cy="48958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A ambientação do novo profissional consiste em informar ao novo colaborador os objetivos, as políticas, os benefícios, as normas, as práticas, os horários de trabalho, bem como explicar quem é quem na empresa, como funcionam os serviços de apoio, o que é permitido e o que não é permitido, que atitudes e comportamentos são esperados, entre outras informações. (LACOMBE 2005)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697042"/>
            <a:ext cx="8215370" cy="473235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“O </a:t>
            </a:r>
            <a:r>
              <a:rPr lang="pt-BR" b="1" dirty="0" smtClean="0"/>
              <a:t>sucesso da empresa no futuro depende da sua habilidade em selecionar corretamente as pessoas no </a:t>
            </a:r>
            <a:r>
              <a:rPr lang="pt-BR" b="1" dirty="0" smtClean="0"/>
              <a:t>presente”.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(ROBBINS, 1998</a:t>
            </a:r>
            <a:r>
              <a:rPr lang="pt-BR" b="1" dirty="0" smtClean="0"/>
              <a:t>)</a:t>
            </a:r>
            <a:endParaRPr lang="pt-BR" dirty="0" smtClean="0"/>
          </a:p>
          <a:p>
            <a:pPr algn="ctr">
              <a:lnSpc>
                <a:spcPct val="150000"/>
              </a:lnSpc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01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 </a:t>
            </a:r>
            <a:r>
              <a:rPr lang="pt-BR" sz="3600" dirty="0" smtClean="0"/>
              <a:t>CONCEITOS DE </a:t>
            </a:r>
            <a:br>
              <a:rPr lang="pt-BR" sz="3600" dirty="0" smtClean="0"/>
            </a:br>
            <a:r>
              <a:rPr lang="pt-BR" sz="3600" dirty="0" smtClean="0"/>
              <a:t>GESTÃO DE PESSOAS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2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RECRUTAMENTO, SELEÇÃO E SOCIALIZAÇÃO DE PESSOAS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428736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sz="2800" dirty="0" smtClean="0"/>
              <a:t>Definições de recrutamento e seleção de pessoal.</a:t>
            </a:r>
          </a:p>
          <a:p>
            <a:pPr marL="514350" indent="-514350" algn="just">
              <a:buAutoNum type="arabicParenR"/>
            </a:pPr>
            <a:r>
              <a:rPr lang="pt-BR" sz="2800" dirty="0" smtClean="0"/>
              <a:t>Etapas do recrutamento de pessoal.</a:t>
            </a:r>
          </a:p>
          <a:p>
            <a:pPr marL="514350" indent="-514350" algn="just">
              <a:buAutoNum type="arabicParenR"/>
            </a:pPr>
            <a:r>
              <a:rPr lang="pt-BR" sz="2800" dirty="0" smtClean="0"/>
              <a:t>Tipos de recrutamento.</a:t>
            </a:r>
          </a:p>
          <a:p>
            <a:pPr marL="514350" indent="-514350" algn="just">
              <a:buAutoNum type="arabicParenR"/>
            </a:pPr>
            <a:r>
              <a:rPr lang="pt-BR" sz="2800" dirty="0" smtClean="0"/>
              <a:t>Técnicas utilizadas no recrutamento.</a:t>
            </a:r>
          </a:p>
          <a:p>
            <a:pPr marL="514350" indent="-514350" algn="just">
              <a:buAutoNum type="arabicParenR"/>
            </a:pPr>
            <a:r>
              <a:rPr lang="pt-BR" sz="2800" dirty="0" smtClean="0"/>
              <a:t>Avaliação e escolha do candidato.</a:t>
            </a:r>
          </a:p>
          <a:p>
            <a:pPr marL="514350" indent="-514350" algn="just">
              <a:buAutoNum type="arabicParenR"/>
            </a:pPr>
            <a:r>
              <a:rPr lang="pt-BR" sz="2800" dirty="0" smtClean="0"/>
              <a:t>Avaliação dos processos de recrutamento e seleção.</a:t>
            </a:r>
          </a:p>
          <a:p>
            <a:pPr marL="514350" indent="-514350" algn="just">
              <a:buAutoNum type="arabicParenR"/>
            </a:pPr>
            <a:r>
              <a:rPr lang="pt-BR" sz="2800" dirty="0" smtClean="0"/>
              <a:t>Socialização de funcionários.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479554"/>
            <a:ext cx="8785225" cy="4664090"/>
          </a:xfrm>
        </p:spPr>
        <p:txBody>
          <a:bodyPr/>
          <a:lstStyle/>
          <a:p>
            <a:pPr algn="just"/>
            <a:r>
              <a:rPr lang="pt-BR" dirty="0" smtClean="0"/>
              <a:t>Colocar a pessoa certa no lugar </a:t>
            </a:r>
            <a:r>
              <a:rPr lang="pt-BR" dirty="0" smtClean="0"/>
              <a:t>certo.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Captar</a:t>
            </a:r>
            <a:r>
              <a:rPr lang="pt-BR" dirty="0" smtClean="0"/>
              <a:t>, contratar e manter colaboradores comprometidos com o seu trabalho e com os objetivos </a:t>
            </a:r>
            <a:r>
              <a:rPr lang="pt-BR" dirty="0" smtClean="0"/>
              <a:t>organizacionais.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Planejamento da força de </a:t>
            </a:r>
            <a:r>
              <a:rPr lang="pt-BR" dirty="0" smtClean="0"/>
              <a:t>trabalho considerando as causas externas e internas.</a:t>
            </a: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RECRUTAMENTO E SELEÇÃO DE PESSOAL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Recrutamento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Consiste </a:t>
            </a:r>
            <a:r>
              <a:rPr lang="pt-BR" dirty="0" smtClean="0"/>
              <a:t>num processo que visa atrair candidatos potencialmente qualificados e capazes de ocupar cargos dentro da </a:t>
            </a:r>
            <a:r>
              <a:rPr lang="pt-BR" dirty="0" smtClean="0"/>
              <a:t>organização (GIL</a:t>
            </a:r>
            <a:r>
              <a:rPr lang="pt-BR" dirty="0" smtClean="0"/>
              <a:t>, 2007, p. 93).</a:t>
            </a:r>
            <a:endParaRPr lang="en-GB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RECRUTAMENTO E SELEÇÃO DE PESSOAL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Seleção </a:t>
            </a:r>
          </a:p>
          <a:p>
            <a:pPr algn="ctr">
              <a:lnSpc>
                <a:spcPct val="150000"/>
              </a:lnSpc>
              <a:buNone/>
            </a:pPr>
            <a:r>
              <a:rPr lang="pt-BR" dirty="0" smtClean="0"/>
              <a:t>Seleção abrange o conjunto de práticas e processos usados para escolher, dentre os candidatos disponíveis, aquele que parece ser o mais adequado para a vaga existente. </a:t>
            </a:r>
            <a:r>
              <a:rPr lang="pt-BR" dirty="0" smtClean="0"/>
              <a:t>(LACOMBE, 2005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banco de imagens\Negócios\23751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48161"/>
            <a:ext cx="6228184" cy="39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DO RECRUTAMENTO DE PESSOAL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Coleta de dados</a:t>
            </a:r>
            <a:endParaRPr lang="en-GB" dirty="0" smtClean="0"/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Planejamento</a:t>
            </a:r>
            <a:endParaRPr lang="en-GB" dirty="0" smtClean="0"/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Execução</a:t>
            </a:r>
            <a:endParaRPr lang="en-GB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Avaliação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banco de imagens\Negócios\9383209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985"/>
          <a:stretch/>
        </p:blipFill>
        <p:spPr bwMode="auto">
          <a:xfrm>
            <a:off x="4102269" y="2722286"/>
            <a:ext cx="4982769" cy="41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RECRUTAMENTO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Recrutamento interno.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Recrutamento externo.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Recrutamento misto.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 NO RECRUTAMENTO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Jornal interno. </a:t>
            </a:r>
          </a:p>
          <a:p>
            <a:pPr>
              <a:buFont typeface="Arial" charset="0"/>
              <a:buChar char="•"/>
              <a:defRPr/>
            </a:pPr>
            <a:r>
              <a:rPr lang="pt-BR" dirty="0" smtClean="0"/>
              <a:t>Intranet; e-mail.</a:t>
            </a:r>
            <a:endParaRPr lang="pt-BR" dirty="0" smtClean="0"/>
          </a:p>
          <a:p>
            <a:pPr>
              <a:buFont typeface="Arial" charset="0"/>
              <a:buChar char="•"/>
              <a:defRPr/>
            </a:pPr>
            <a:r>
              <a:rPr lang="pt-BR" dirty="0" smtClean="0"/>
              <a:t>Banco de RH na </a:t>
            </a:r>
            <a:r>
              <a:rPr lang="pt-BR" dirty="0" smtClean="0"/>
              <a:t>empresa.</a:t>
            </a:r>
            <a:endParaRPr lang="pt-BR" dirty="0" smtClean="0"/>
          </a:p>
          <a:p>
            <a:pPr>
              <a:buFont typeface="Arial" charset="0"/>
              <a:buChar char="•"/>
              <a:defRPr/>
            </a:pPr>
            <a:r>
              <a:rPr lang="pt-BR" dirty="0" smtClean="0"/>
              <a:t>Cartazes dentro da </a:t>
            </a:r>
            <a:r>
              <a:rPr lang="pt-BR" dirty="0" smtClean="0"/>
              <a:t>empresa.</a:t>
            </a:r>
            <a:endParaRPr lang="pt-BR" dirty="0" smtClean="0"/>
          </a:p>
          <a:p>
            <a:pPr>
              <a:buFont typeface="Arial" charset="0"/>
              <a:buChar char="•"/>
              <a:defRPr/>
            </a:pPr>
            <a:r>
              <a:rPr lang="pt-BR" dirty="0" smtClean="0"/>
              <a:t>Memorandos internos para as </a:t>
            </a:r>
            <a:r>
              <a:rPr lang="pt-BR" dirty="0" smtClean="0"/>
              <a:t>chefias.</a:t>
            </a:r>
            <a:endParaRPr lang="pt-BR" dirty="0" smtClean="0"/>
          </a:p>
          <a:p>
            <a:r>
              <a:rPr lang="pt-BR" dirty="0" smtClean="0"/>
              <a:t>C</a:t>
            </a:r>
            <a:r>
              <a:rPr lang="pt-BR" dirty="0" smtClean="0"/>
              <a:t>arros </a:t>
            </a:r>
            <a:r>
              <a:rPr lang="pt-BR" dirty="0" smtClean="0"/>
              <a:t>de </a:t>
            </a:r>
            <a:r>
              <a:rPr lang="pt-BR" dirty="0" smtClean="0"/>
              <a:t>som.</a:t>
            </a:r>
          </a:p>
          <a:p>
            <a:r>
              <a:rPr lang="pt-BR" dirty="0" smtClean="0"/>
              <a:t>Rádios, jornais, revistas.</a:t>
            </a:r>
          </a:p>
          <a:p>
            <a:pPr>
              <a:buFont typeface="Arial" charset="0"/>
              <a:buChar char="•"/>
              <a:defRPr/>
            </a:pPr>
            <a:r>
              <a:rPr lang="pt-BR" dirty="0" smtClean="0"/>
              <a:t>Internet e redes sociais.</a:t>
            </a:r>
            <a:endParaRPr lang="pt-BR" dirty="0" smtClean="0"/>
          </a:p>
          <a:p>
            <a:pPr>
              <a:buFont typeface="Arial" charset="0"/>
              <a:buChar char="•"/>
              <a:defRPr/>
            </a:pPr>
            <a:r>
              <a:rPr lang="pt-BR" dirty="0" smtClean="0"/>
              <a:t>Networking e indicações.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2516</TotalTime>
  <Words>458</Words>
  <Application>Microsoft Office PowerPoint</Application>
  <PresentationFormat>Apresentação na tela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Tema2</vt:lpstr>
      <vt:lpstr>GESTÃO DE PESSOAS E DESENVOLVIMENTO DE EQUIPES</vt:lpstr>
      <vt:lpstr>UNIDADE 01  CONCEITOS DE  GESTÃO DE PESSOAS   TÓPICO 2  RECRUTAMENTO, SELEÇÃO E SOCIALIZAÇÃO DE PESSOAS</vt:lpstr>
      <vt:lpstr>PLANO DE AULA</vt:lpstr>
      <vt:lpstr>INTRODUÇÃO</vt:lpstr>
      <vt:lpstr>DEFINIÇÕES DE RECRUTAMENTO E SELEÇÃO DE PESSOAL</vt:lpstr>
      <vt:lpstr>DEFINIÇÕES DE RECRUTAMENTO E SELEÇÃO DE PESSOAL</vt:lpstr>
      <vt:lpstr>ETAPAS DO RECRUTAMENTO DE PESSOAL</vt:lpstr>
      <vt:lpstr>TIPOS DE RECRUTAMENTO</vt:lpstr>
      <vt:lpstr>TÉCNICAS UTILIZADAS NO RECRUTAMENTO</vt:lpstr>
      <vt:lpstr>TÉCNICAS UTILIZADAS NA SELEÇÃO DE PESSOAL</vt:lpstr>
      <vt:lpstr>AVALIAÇÃO E ESCOLHA DO CANDIDATO</vt:lpstr>
      <vt:lpstr>AVALIAÇÃO DOS PROCESSOS DE RECRUTAMENTO E SELEÇÃO</vt:lpstr>
      <vt:lpstr>SOCIALIZAÇÃO DE FUNCIONÁRIOS</vt:lpstr>
      <vt:lpstr>Slide 14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168</cp:revision>
  <dcterms:created xsi:type="dcterms:W3CDTF">2013-04-19T18:38:04Z</dcterms:created>
  <dcterms:modified xsi:type="dcterms:W3CDTF">2017-02-26T01:52:01Z</dcterms:modified>
</cp:coreProperties>
</file>