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0" r:id="rId2"/>
    <p:sldId id="316" r:id="rId3"/>
    <p:sldId id="287" r:id="rId4"/>
    <p:sldId id="491" r:id="rId5"/>
    <p:sldId id="484" r:id="rId6"/>
    <p:sldId id="486" r:id="rId7"/>
    <p:sldId id="487" r:id="rId8"/>
    <p:sldId id="488" r:id="rId9"/>
    <p:sldId id="489" r:id="rId10"/>
    <p:sldId id="492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35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A6CCF-5D0B-449D-A319-5ABDF1D9E67B}" type="doc">
      <dgm:prSet loTypeId="urn:microsoft.com/office/officeart/2005/8/layout/list1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pt-BR"/>
        </a:p>
      </dgm:t>
    </dgm:pt>
    <dgm:pt modelId="{D5ECFBD5-94EB-4EBF-815C-F3FCD3EBA7A5}">
      <dgm:prSet phldrT="[Texto]" custT="1"/>
      <dgm:spPr/>
      <dgm:t>
        <a:bodyPr/>
        <a:lstStyle/>
        <a:p>
          <a:r>
            <a:rPr lang="pt-BR" sz="2800" dirty="0" smtClean="0"/>
            <a:t>Gerente ou Líder		</a:t>
          </a:r>
          <a:endParaRPr lang="pt-BR" sz="2800" dirty="0"/>
        </a:p>
      </dgm:t>
    </dgm:pt>
    <dgm:pt modelId="{10F101D1-73B1-49E0-8550-BB2EC540BEE1}" type="parTrans" cxnId="{06BA7AB9-F02E-438D-96E9-249ED5DE07F1}">
      <dgm:prSet/>
      <dgm:spPr/>
      <dgm:t>
        <a:bodyPr/>
        <a:lstStyle/>
        <a:p>
          <a:endParaRPr lang="pt-BR" sz="2800"/>
        </a:p>
      </dgm:t>
    </dgm:pt>
    <dgm:pt modelId="{E16656F6-D0D7-4EC8-B8C6-C048C014C754}" type="sibTrans" cxnId="{06BA7AB9-F02E-438D-96E9-249ED5DE07F1}">
      <dgm:prSet/>
      <dgm:spPr/>
      <dgm:t>
        <a:bodyPr/>
        <a:lstStyle/>
        <a:p>
          <a:endParaRPr lang="pt-BR" sz="2800"/>
        </a:p>
      </dgm:t>
    </dgm:pt>
    <dgm:pt modelId="{67E38134-D7B3-4D6F-A1AA-18C79D4736EA}">
      <dgm:prSet phldrT="[Texto]" custT="1"/>
      <dgm:spPr/>
      <dgm:t>
        <a:bodyPr/>
        <a:lstStyle/>
        <a:p>
          <a:r>
            <a:rPr lang="pt-BR" sz="2800" dirty="0" smtClean="0"/>
            <a:t>Próprio Funcionário</a:t>
          </a:r>
          <a:endParaRPr lang="pt-BR" sz="2800" dirty="0"/>
        </a:p>
      </dgm:t>
    </dgm:pt>
    <dgm:pt modelId="{08A913E1-5512-4D0B-A439-1539427AB78D}" type="parTrans" cxnId="{ADB549E7-B4E2-431A-9E1D-D97B50C62C82}">
      <dgm:prSet/>
      <dgm:spPr/>
      <dgm:t>
        <a:bodyPr/>
        <a:lstStyle/>
        <a:p>
          <a:endParaRPr lang="pt-BR" sz="2800"/>
        </a:p>
      </dgm:t>
    </dgm:pt>
    <dgm:pt modelId="{4778B865-8508-40F3-B9D9-4AE7D8A57B7B}" type="sibTrans" cxnId="{ADB549E7-B4E2-431A-9E1D-D97B50C62C82}">
      <dgm:prSet/>
      <dgm:spPr/>
      <dgm:t>
        <a:bodyPr/>
        <a:lstStyle/>
        <a:p>
          <a:endParaRPr lang="pt-BR" sz="2800"/>
        </a:p>
      </dgm:t>
    </dgm:pt>
    <dgm:pt modelId="{34AD5762-56A5-4861-B2C2-6CA9F82D6F20}">
      <dgm:prSet phldrT="[Texto]" custT="1"/>
      <dgm:spPr/>
      <dgm:t>
        <a:bodyPr/>
        <a:lstStyle/>
        <a:p>
          <a:r>
            <a:rPr lang="pt-BR" sz="2800" dirty="0" smtClean="0"/>
            <a:t>Subordinados</a:t>
          </a:r>
          <a:endParaRPr lang="pt-BR" sz="2800" dirty="0"/>
        </a:p>
      </dgm:t>
    </dgm:pt>
    <dgm:pt modelId="{3D8D7CEF-83AE-4A20-ACEF-EBA2B782071D}" type="parTrans" cxnId="{D6B0B626-0E77-4193-83E6-597C58006493}">
      <dgm:prSet/>
      <dgm:spPr/>
      <dgm:t>
        <a:bodyPr/>
        <a:lstStyle/>
        <a:p>
          <a:endParaRPr lang="pt-BR" sz="2800"/>
        </a:p>
      </dgm:t>
    </dgm:pt>
    <dgm:pt modelId="{73192109-B640-4FB3-834D-D83FF12A6557}" type="sibTrans" cxnId="{D6B0B626-0E77-4193-83E6-597C58006493}">
      <dgm:prSet/>
      <dgm:spPr/>
      <dgm:t>
        <a:bodyPr/>
        <a:lstStyle/>
        <a:p>
          <a:endParaRPr lang="pt-BR" sz="2800"/>
        </a:p>
      </dgm:t>
    </dgm:pt>
    <dgm:pt modelId="{208193DB-F6DF-4240-8FC7-9C4F0BAA89F6}">
      <dgm:prSet phldrT="[Texto]" custT="1"/>
      <dgm:spPr/>
      <dgm:t>
        <a:bodyPr/>
        <a:lstStyle/>
        <a:p>
          <a:r>
            <a:rPr lang="pt-BR" sz="2800" dirty="0" smtClean="0"/>
            <a:t>Todos que mantém contato (360º)</a:t>
          </a:r>
          <a:endParaRPr lang="pt-BR" sz="2800" dirty="0"/>
        </a:p>
      </dgm:t>
    </dgm:pt>
    <dgm:pt modelId="{4B7F2586-8F5A-44A8-83EF-07403C87143B}" type="parTrans" cxnId="{BA961DC1-050A-4860-95D2-1A3437F14965}">
      <dgm:prSet/>
      <dgm:spPr/>
      <dgm:t>
        <a:bodyPr/>
        <a:lstStyle/>
        <a:p>
          <a:endParaRPr lang="pt-BR" sz="2800"/>
        </a:p>
      </dgm:t>
    </dgm:pt>
    <dgm:pt modelId="{4C4B7D17-C53C-40B9-BDAB-A160D6187B5F}" type="sibTrans" cxnId="{BA961DC1-050A-4860-95D2-1A3437F14965}">
      <dgm:prSet/>
      <dgm:spPr/>
      <dgm:t>
        <a:bodyPr/>
        <a:lstStyle/>
        <a:p>
          <a:endParaRPr lang="pt-BR" sz="2800"/>
        </a:p>
      </dgm:t>
    </dgm:pt>
    <dgm:pt modelId="{2C6C5064-8FAE-4F67-A98E-28507EDCFDA3}">
      <dgm:prSet phldrT="[Texto]" custT="1"/>
      <dgm:spPr/>
      <dgm:t>
        <a:bodyPr/>
        <a:lstStyle/>
        <a:p>
          <a:r>
            <a:rPr lang="pt-BR" sz="2800" dirty="0" smtClean="0"/>
            <a:t>Pares do mesmo Nível</a:t>
          </a:r>
          <a:endParaRPr lang="pt-BR" sz="2800" dirty="0"/>
        </a:p>
      </dgm:t>
    </dgm:pt>
    <dgm:pt modelId="{DDD5083E-D22D-417C-BF4D-C7027F78CAB4}" type="parTrans" cxnId="{E9F60B1C-1755-45F1-90CE-D145714E6995}">
      <dgm:prSet/>
      <dgm:spPr/>
      <dgm:t>
        <a:bodyPr/>
        <a:lstStyle/>
        <a:p>
          <a:endParaRPr lang="pt-BR" sz="2800"/>
        </a:p>
      </dgm:t>
    </dgm:pt>
    <dgm:pt modelId="{361B6650-7239-46CF-BBD0-4E2A3C4DBA66}" type="sibTrans" cxnId="{E9F60B1C-1755-45F1-90CE-D145714E6995}">
      <dgm:prSet/>
      <dgm:spPr/>
      <dgm:t>
        <a:bodyPr/>
        <a:lstStyle/>
        <a:p>
          <a:endParaRPr lang="pt-BR" sz="2800"/>
        </a:p>
      </dgm:t>
    </dgm:pt>
    <dgm:pt modelId="{2E0B520A-C124-4529-BD30-137E595D3515}">
      <dgm:prSet phldrT="[Texto]" custT="1"/>
      <dgm:spPr/>
      <dgm:t>
        <a:bodyPr/>
        <a:lstStyle/>
        <a:p>
          <a:r>
            <a:rPr lang="pt-BR" sz="2800" dirty="0" smtClean="0"/>
            <a:t>Clientes	</a:t>
          </a:r>
          <a:endParaRPr lang="pt-BR" sz="2800" dirty="0"/>
        </a:p>
      </dgm:t>
    </dgm:pt>
    <dgm:pt modelId="{FE62045A-056E-4D46-82CD-EA306137DDDC}" type="parTrans" cxnId="{9BB0EC26-AFF3-4D5F-AD10-AEF7997E86CA}">
      <dgm:prSet/>
      <dgm:spPr/>
      <dgm:t>
        <a:bodyPr/>
        <a:lstStyle/>
        <a:p>
          <a:endParaRPr lang="pt-BR" sz="2800"/>
        </a:p>
      </dgm:t>
    </dgm:pt>
    <dgm:pt modelId="{80F41F4D-7A58-4817-89FF-B27C2C8F13AD}" type="sibTrans" cxnId="{9BB0EC26-AFF3-4D5F-AD10-AEF7997E86CA}">
      <dgm:prSet/>
      <dgm:spPr/>
      <dgm:t>
        <a:bodyPr/>
        <a:lstStyle/>
        <a:p>
          <a:endParaRPr lang="pt-BR" sz="2800"/>
        </a:p>
      </dgm:t>
    </dgm:pt>
    <dgm:pt modelId="{6373F4FF-952C-4E40-966B-BD4A0173CE46}" type="pres">
      <dgm:prSet presAssocID="{902A6CCF-5D0B-449D-A319-5ABDF1D9E67B}" presName="linear" presStyleCnt="0">
        <dgm:presLayoutVars>
          <dgm:dir/>
          <dgm:animLvl val="lvl"/>
          <dgm:resizeHandles val="exact"/>
        </dgm:presLayoutVars>
      </dgm:prSet>
      <dgm:spPr/>
    </dgm:pt>
    <dgm:pt modelId="{A3144782-5F5C-45DB-8C58-BA289561B8EE}" type="pres">
      <dgm:prSet presAssocID="{D5ECFBD5-94EB-4EBF-815C-F3FCD3EBA7A5}" presName="parentLin" presStyleCnt="0"/>
      <dgm:spPr/>
    </dgm:pt>
    <dgm:pt modelId="{84FD354E-FBBD-409E-A797-1DA7EF542509}" type="pres">
      <dgm:prSet presAssocID="{D5ECFBD5-94EB-4EBF-815C-F3FCD3EBA7A5}" presName="parentLeftMargin" presStyleLbl="node1" presStyleIdx="0" presStyleCnt="6"/>
      <dgm:spPr/>
    </dgm:pt>
    <dgm:pt modelId="{808300BD-8417-44A8-BD71-E06517805CB7}" type="pres">
      <dgm:prSet presAssocID="{D5ECFBD5-94EB-4EBF-815C-F3FCD3EBA7A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2643BC8-7966-4D60-8B20-E43F6E506560}" type="pres">
      <dgm:prSet presAssocID="{D5ECFBD5-94EB-4EBF-815C-F3FCD3EBA7A5}" presName="negativeSpace" presStyleCnt="0"/>
      <dgm:spPr/>
    </dgm:pt>
    <dgm:pt modelId="{3D1A27A2-A13F-483C-B294-CACE0952E1E2}" type="pres">
      <dgm:prSet presAssocID="{D5ECFBD5-94EB-4EBF-815C-F3FCD3EBA7A5}" presName="childText" presStyleLbl="conFgAcc1" presStyleIdx="0" presStyleCnt="6">
        <dgm:presLayoutVars>
          <dgm:bulletEnabled val="1"/>
        </dgm:presLayoutVars>
      </dgm:prSet>
      <dgm:spPr/>
    </dgm:pt>
    <dgm:pt modelId="{650AB938-4C3C-4512-B216-E8976D3550B1}" type="pres">
      <dgm:prSet presAssocID="{E16656F6-D0D7-4EC8-B8C6-C048C014C754}" presName="spaceBetweenRectangles" presStyleCnt="0"/>
      <dgm:spPr/>
    </dgm:pt>
    <dgm:pt modelId="{EC639148-4FF5-4D01-A7A2-744A7B9A7DB3}" type="pres">
      <dgm:prSet presAssocID="{67E38134-D7B3-4D6F-A1AA-18C79D4736EA}" presName="parentLin" presStyleCnt="0"/>
      <dgm:spPr/>
    </dgm:pt>
    <dgm:pt modelId="{0ECFCF37-4446-49AE-9D95-7CCD4D892B3F}" type="pres">
      <dgm:prSet presAssocID="{67E38134-D7B3-4D6F-A1AA-18C79D4736EA}" presName="parentLeftMargin" presStyleLbl="node1" presStyleIdx="0" presStyleCnt="6"/>
      <dgm:spPr/>
    </dgm:pt>
    <dgm:pt modelId="{73CE6E46-39DC-498D-96EE-FB0B0EEC3790}" type="pres">
      <dgm:prSet presAssocID="{67E38134-D7B3-4D6F-A1AA-18C79D4736E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A48327-4CFA-425C-896E-E1901C259E8C}" type="pres">
      <dgm:prSet presAssocID="{67E38134-D7B3-4D6F-A1AA-18C79D4736EA}" presName="negativeSpace" presStyleCnt="0"/>
      <dgm:spPr/>
    </dgm:pt>
    <dgm:pt modelId="{E2CB7585-6327-4699-A3C0-6066C30E4C55}" type="pres">
      <dgm:prSet presAssocID="{67E38134-D7B3-4D6F-A1AA-18C79D4736EA}" presName="childText" presStyleLbl="conFgAcc1" presStyleIdx="1" presStyleCnt="6">
        <dgm:presLayoutVars>
          <dgm:bulletEnabled val="1"/>
        </dgm:presLayoutVars>
      </dgm:prSet>
      <dgm:spPr/>
    </dgm:pt>
    <dgm:pt modelId="{23A25606-D1D9-424C-8A21-2D64CF9E0F74}" type="pres">
      <dgm:prSet presAssocID="{4778B865-8508-40F3-B9D9-4AE7D8A57B7B}" presName="spaceBetweenRectangles" presStyleCnt="0"/>
      <dgm:spPr/>
    </dgm:pt>
    <dgm:pt modelId="{98B4F650-527D-4FC5-A9A9-2E411BFEFB70}" type="pres">
      <dgm:prSet presAssocID="{34AD5762-56A5-4861-B2C2-6CA9F82D6F20}" presName="parentLin" presStyleCnt="0"/>
      <dgm:spPr/>
    </dgm:pt>
    <dgm:pt modelId="{346ADFF6-CFEA-41DF-A5D8-47C7CBEEA6A0}" type="pres">
      <dgm:prSet presAssocID="{34AD5762-56A5-4861-B2C2-6CA9F82D6F20}" presName="parentLeftMargin" presStyleLbl="node1" presStyleIdx="1" presStyleCnt="6"/>
      <dgm:spPr/>
    </dgm:pt>
    <dgm:pt modelId="{929DBD4C-E207-471D-BF6D-F090F13E4057}" type="pres">
      <dgm:prSet presAssocID="{34AD5762-56A5-4861-B2C2-6CA9F82D6F2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D90FC84-96F7-40BF-B1EF-04CA152352D2}" type="pres">
      <dgm:prSet presAssocID="{34AD5762-56A5-4861-B2C2-6CA9F82D6F20}" presName="negativeSpace" presStyleCnt="0"/>
      <dgm:spPr/>
    </dgm:pt>
    <dgm:pt modelId="{DEF4CC82-B7A7-47BF-A0A4-86DBAE1C4650}" type="pres">
      <dgm:prSet presAssocID="{34AD5762-56A5-4861-B2C2-6CA9F82D6F20}" presName="childText" presStyleLbl="conFgAcc1" presStyleIdx="2" presStyleCnt="6">
        <dgm:presLayoutVars>
          <dgm:bulletEnabled val="1"/>
        </dgm:presLayoutVars>
      </dgm:prSet>
      <dgm:spPr/>
    </dgm:pt>
    <dgm:pt modelId="{67E07E8B-881E-47C5-AE81-D1FBE4A52659}" type="pres">
      <dgm:prSet presAssocID="{73192109-B640-4FB3-834D-D83FF12A6557}" presName="spaceBetweenRectangles" presStyleCnt="0"/>
      <dgm:spPr/>
    </dgm:pt>
    <dgm:pt modelId="{86AAF21C-C9C9-42EA-86DD-FDE5095E674D}" type="pres">
      <dgm:prSet presAssocID="{2C6C5064-8FAE-4F67-A98E-28507EDCFDA3}" presName="parentLin" presStyleCnt="0"/>
      <dgm:spPr/>
    </dgm:pt>
    <dgm:pt modelId="{F81048B1-DB72-4761-84FC-7CA0C1219E47}" type="pres">
      <dgm:prSet presAssocID="{2C6C5064-8FAE-4F67-A98E-28507EDCFDA3}" presName="parentLeftMargin" presStyleLbl="node1" presStyleIdx="2" presStyleCnt="6"/>
      <dgm:spPr/>
    </dgm:pt>
    <dgm:pt modelId="{DCFFC6AA-18AC-4C17-B586-CE39FF0FC343}" type="pres">
      <dgm:prSet presAssocID="{2C6C5064-8FAE-4F67-A98E-28507EDCFD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44F22D-717D-4558-BEB0-20762B20C4AD}" type="pres">
      <dgm:prSet presAssocID="{2C6C5064-8FAE-4F67-A98E-28507EDCFDA3}" presName="negativeSpace" presStyleCnt="0"/>
      <dgm:spPr/>
    </dgm:pt>
    <dgm:pt modelId="{8EE123DA-F952-498E-BBD2-68E76D902F48}" type="pres">
      <dgm:prSet presAssocID="{2C6C5064-8FAE-4F67-A98E-28507EDCFDA3}" presName="childText" presStyleLbl="conFgAcc1" presStyleIdx="3" presStyleCnt="6">
        <dgm:presLayoutVars>
          <dgm:bulletEnabled val="1"/>
        </dgm:presLayoutVars>
      </dgm:prSet>
      <dgm:spPr/>
    </dgm:pt>
    <dgm:pt modelId="{6D19B9DC-42D2-42EE-A960-8F450F46E218}" type="pres">
      <dgm:prSet presAssocID="{361B6650-7239-46CF-BBD0-4E2A3C4DBA66}" presName="spaceBetweenRectangles" presStyleCnt="0"/>
      <dgm:spPr/>
    </dgm:pt>
    <dgm:pt modelId="{D6A106C6-2180-461F-A0E5-3506244FDAAD}" type="pres">
      <dgm:prSet presAssocID="{2E0B520A-C124-4529-BD30-137E595D3515}" presName="parentLin" presStyleCnt="0"/>
      <dgm:spPr/>
    </dgm:pt>
    <dgm:pt modelId="{5B6A5F53-77B9-43D3-818D-65F9203DC1CB}" type="pres">
      <dgm:prSet presAssocID="{2E0B520A-C124-4529-BD30-137E595D3515}" presName="parentLeftMargin" presStyleLbl="node1" presStyleIdx="3" presStyleCnt="6"/>
      <dgm:spPr/>
    </dgm:pt>
    <dgm:pt modelId="{9202FAC4-7FD3-42FF-B1B2-A73625EB8F3E}" type="pres">
      <dgm:prSet presAssocID="{2E0B520A-C124-4529-BD30-137E595D351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33D2E88-AD20-4F0B-BADD-3FA3DD2A1F72}" type="pres">
      <dgm:prSet presAssocID="{2E0B520A-C124-4529-BD30-137E595D3515}" presName="negativeSpace" presStyleCnt="0"/>
      <dgm:spPr/>
    </dgm:pt>
    <dgm:pt modelId="{7DA31894-BDCB-4452-91C1-A8D30A964542}" type="pres">
      <dgm:prSet presAssocID="{2E0B520A-C124-4529-BD30-137E595D3515}" presName="childText" presStyleLbl="conFgAcc1" presStyleIdx="4" presStyleCnt="6">
        <dgm:presLayoutVars>
          <dgm:bulletEnabled val="1"/>
        </dgm:presLayoutVars>
      </dgm:prSet>
      <dgm:spPr/>
    </dgm:pt>
    <dgm:pt modelId="{5DA3F29E-2E2E-4A2D-8BA0-FD32215393B3}" type="pres">
      <dgm:prSet presAssocID="{80F41F4D-7A58-4817-89FF-B27C2C8F13AD}" presName="spaceBetweenRectangles" presStyleCnt="0"/>
      <dgm:spPr/>
    </dgm:pt>
    <dgm:pt modelId="{A23E5959-DAC0-4795-A3FB-55452647237E}" type="pres">
      <dgm:prSet presAssocID="{208193DB-F6DF-4240-8FC7-9C4F0BAA89F6}" presName="parentLin" presStyleCnt="0"/>
      <dgm:spPr/>
    </dgm:pt>
    <dgm:pt modelId="{E907A9B1-9558-43E5-A05E-39017FA58211}" type="pres">
      <dgm:prSet presAssocID="{208193DB-F6DF-4240-8FC7-9C4F0BAA89F6}" presName="parentLeftMargin" presStyleLbl="node1" presStyleIdx="4" presStyleCnt="6"/>
      <dgm:spPr/>
    </dgm:pt>
    <dgm:pt modelId="{23386581-61BC-4A44-951C-6178D248D703}" type="pres">
      <dgm:prSet presAssocID="{208193DB-F6DF-4240-8FC7-9C4F0BAA89F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ADCE15-DCCA-449E-81E4-6D77616C21E2}" type="pres">
      <dgm:prSet presAssocID="{208193DB-F6DF-4240-8FC7-9C4F0BAA89F6}" presName="negativeSpace" presStyleCnt="0"/>
      <dgm:spPr/>
    </dgm:pt>
    <dgm:pt modelId="{90FC272D-231D-40F7-B6AE-1991B15804F4}" type="pres">
      <dgm:prSet presAssocID="{208193DB-F6DF-4240-8FC7-9C4F0BAA89F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08F5955-6608-4A79-BFB8-F1B642B48494}" type="presOf" srcId="{208193DB-F6DF-4240-8FC7-9C4F0BAA89F6}" destId="{23386581-61BC-4A44-951C-6178D248D703}" srcOrd="1" destOrd="0" presId="urn:microsoft.com/office/officeart/2005/8/layout/list1"/>
    <dgm:cxn modelId="{06BA7AB9-F02E-438D-96E9-249ED5DE07F1}" srcId="{902A6CCF-5D0B-449D-A319-5ABDF1D9E67B}" destId="{D5ECFBD5-94EB-4EBF-815C-F3FCD3EBA7A5}" srcOrd="0" destOrd="0" parTransId="{10F101D1-73B1-49E0-8550-BB2EC540BEE1}" sibTransId="{E16656F6-D0D7-4EC8-B8C6-C048C014C754}"/>
    <dgm:cxn modelId="{2BE6896C-33A8-4CB7-902A-7156039A850B}" type="presOf" srcId="{2C6C5064-8FAE-4F67-A98E-28507EDCFDA3}" destId="{DCFFC6AA-18AC-4C17-B586-CE39FF0FC343}" srcOrd="1" destOrd="0" presId="urn:microsoft.com/office/officeart/2005/8/layout/list1"/>
    <dgm:cxn modelId="{E9F60B1C-1755-45F1-90CE-D145714E6995}" srcId="{902A6CCF-5D0B-449D-A319-5ABDF1D9E67B}" destId="{2C6C5064-8FAE-4F67-A98E-28507EDCFDA3}" srcOrd="3" destOrd="0" parTransId="{DDD5083E-D22D-417C-BF4D-C7027F78CAB4}" sibTransId="{361B6650-7239-46CF-BBD0-4E2A3C4DBA66}"/>
    <dgm:cxn modelId="{775416A0-C89C-47A5-9C8F-FB8F353D45CB}" type="presOf" srcId="{D5ECFBD5-94EB-4EBF-815C-F3FCD3EBA7A5}" destId="{808300BD-8417-44A8-BD71-E06517805CB7}" srcOrd="1" destOrd="0" presId="urn:microsoft.com/office/officeart/2005/8/layout/list1"/>
    <dgm:cxn modelId="{BA961DC1-050A-4860-95D2-1A3437F14965}" srcId="{902A6CCF-5D0B-449D-A319-5ABDF1D9E67B}" destId="{208193DB-F6DF-4240-8FC7-9C4F0BAA89F6}" srcOrd="5" destOrd="0" parTransId="{4B7F2586-8F5A-44A8-83EF-07403C87143B}" sibTransId="{4C4B7D17-C53C-40B9-BDAB-A160D6187B5F}"/>
    <dgm:cxn modelId="{A4CA4548-F4C0-40CC-A190-B6AA37F37507}" type="presOf" srcId="{34AD5762-56A5-4861-B2C2-6CA9F82D6F20}" destId="{929DBD4C-E207-471D-BF6D-F090F13E4057}" srcOrd="1" destOrd="0" presId="urn:microsoft.com/office/officeart/2005/8/layout/list1"/>
    <dgm:cxn modelId="{ADB549E7-B4E2-431A-9E1D-D97B50C62C82}" srcId="{902A6CCF-5D0B-449D-A319-5ABDF1D9E67B}" destId="{67E38134-D7B3-4D6F-A1AA-18C79D4736EA}" srcOrd="1" destOrd="0" parTransId="{08A913E1-5512-4D0B-A439-1539427AB78D}" sibTransId="{4778B865-8508-40F3-B9D9-4AE7D8A57B7B}"/>
    <dgm:cxn modelId="{0FC41CFA-2671-446C-80C7-95A6475913BF}" type="presOf" srcId="{67E38134-D7B3-4D6F-A1AA-18C79D4736EA}" destId="{73CE6E46-39DC-498D-96EE-FB0B0EEC3790}" srcOrd="1" destOrd="0" presId="urn:microsoft.com/office/officeart/2005/8/layout/list1"/>
    <dgm:cxn modelId="{D6B0B626-0E77-4193-83E6-597C58006493}" srcId="{902A6CCF-5D0B-449D-A319-5ABDF1D9E67B}" destId="{34AD5762-56A5-4861-B2C2-6CA9F82D6F20}" srcOrd="2" destOrd="0" parTransId="{3D8D7CEF-83AE-4A20-ACEF-EBA2B782071D}" sibTransId="{73192109-B640-4FB3-834D-D83FF12A6557}"/>
    <dgm:cxn modelId="{35C91DD4-FE55-40FB-B850-67D8C5479095}" type="presOf" srcId="{34AD5762-56A5-4861-B2C2-6CA9F82D6F20}" destId="{346ADFF6-CFEA-41DF-A5D8-47C7CBEEA6A0}" srcOrd="0" destOrd="0" presId="urn:microsoft.com/office/officeart/2005/8/layout/list1"/>
    <dgm:cxn modelId="{4D4B5C4D-4A51-4307-9821-BFD9CBDD7C06}" type="presOf" srcId="{D5ECFBD5-94EB-4EBF-815C-F3FCD3EBA7A5}" destId="{84FD354E-FBBD-409E-A797-1DA7EF542509}" srcOrd="0" destOrd="0" presId="urn:microsoft.com/office/officeart/2005/8/layout/list1"/>
    <dgm:cxn modelId="{375AD914-7939-4064-A788-5099D504B07F}" type="presOf" srcId="{2E0B520A-C124-4529-BD30-137E595D3515}" destId="{5B6A5F53-77B9-43D3-818D-65F9203DC1CB}" srcOrd="0" destOrd="0" presId="urn:microsoft.com/office/officeart/2005/8/layout/list1"/>
    <dgm:cxn modelId="{D41D2232-A789-4FE7-B2A4-0DBBCDDF4E9F}" type="presOf" srcId="{2C6C5064-8FAE-4F67-A98E-28507EDCFDA3}" destId="{F81048B1-DB72-4761-84FC-7CA0C1219E47}" srcOrd="0" destOrd="0" presId="urn:microsoft.com/office/officeart/2005/8/layout/list1"/>
    <dgm:cxn modelId="{641310BE-20C1-4AC8-A54A-7D5EE8696546}" type="presOf" srcId="{902A6CCF-5D0B-449D-A319-5ABDF1D9E67B}" destId="{6373F4FF-952C-4E40-966B-BD4A0173CE46}" srcOrd="0" destOrd="0" presId="urn:microsoft.com/office/officeart/2005/8/layout/list1"/>
    <dgm:cxn modelId="{C0477695-F0A9-488F-A739-66BAE8521191}" type="presOf" srcId="{67E38134-D7B3-4D6F-A1AA-18C79D4736EA}" destId="{0ECFCF37-4446-49AE-9D95-7CCD4D892B3F}" srcOrd="0" destOrd="0" presId="urn:microsoft.com/office/officeart/2005/8/layout/list1"/>
    <dgm:cxn modelId="{9BB0EC26-AFF3-4D5F-AD10-AEF7997E86CA}" srcId="{902A6CCF-5D0B-449D-A319-5ABDF1D9E67B}" destId="{2E0B520A-C124-4529-BD30-137E595D3515}" srcOrd="4" destOrd="0" parTransId="{FE62045A-056E-4D46-82CD-EA306137DDDC}" sibTransId="{80F41F4D-7A58-4817-89FF-B27C2C8F13AD}"/>
    <dgm:cxn modelId="{4E81D691-8C73-431D-A3E3-4A9DCFAFC191}" type="presOf" srcId="{2E0B520A-C124-4529-BD30-137E595D3515}" destId="{9202FAC4-7FD3-42FF-B1B2-A73625EB8F3E}" srcOrd="1" destOrd="0" presId="urn:microsoft.com/office/officeart/2005/8/layout/list1"/>
    <dgm:cxn modelId="{A8BBE484-D1D1-4B0A-A039-8140BFBE4F22}" type="presOf" srcId="{208193DB-F6DF-4240-8FC7-9C4F0BAA89F6}" destId="{E907A9B1-9558-43E5-A05E-39017FA58211}" srcOrd="0" destOrd="0" presId="urn:microsoft.com/office/officeart/2005/8/layout/list1"/>
    <dgm:cxn modelId="{86D16701-D6CA-40F4-9B56-E6AE2F3FC382}" type="presParOf" srcId="{6373F4FF-952C-4E40-966B-BD4A0173CE46}" destId="{A3144782-5F5C-45DB-8C58-BA289561B8EE}" srcOrd="0" destOrd="0" presId="urn:microsoft.com/office/officeart/2005/8/layout/list1"/>
    <dgm:cxn modelId="{23478496-CE13-414F-8478-A6CB661BA695}" type="presParOf" srcId="{A3144782-5F5C-45DB-8C58-BA289561B8EE}" destId="{84FD354E-FBBD-409E-A797-1DA7EF542509}" srcOrd="0" destOrd="0" presId="urn:microsoft.com/office/officeart/2005/8/layout/list1"/>
    <dgm:cxn modelId="{4D69B085-D98A-4408-98DA-BF23CE49B489}" type="presParOf" srcId="{A3144782-5F5C-45DB-8C58-BA289561B8EE}" destId="{808300BD-8417-44A8-BD71-E06517805CB7}" srcOrd="1" destOrd="0" presId="urn:microsoft.com/office/officeart/2005/8/layout/list1"/>
    <dgm:cxn modelId="{472D6C2C-D8BD-436D-910B-EF78DE0E4D4D}" type="presParOf" srcId="{6373F4FF-952C-4E40-966B-BD4A0173CE46}" destId="{22643BC8-7966-4D60-8B20-E43F6E506560}" srcOrd="1" destOrd="0" presId="urn:microsoft.com/office/officeart/2005/8/layout/list1"/>
    <dgm:cxn modelId="{D6550F2A-48FF-4E3B-B68F-2E8FE49CA084}" type="presParOf" srcId="{6373F4FF-952C-4E40-966B-BD4A0173CE46}" destId="{3D1A27A2-A13F-483C-B294-CACE0952E1E2}" srcOrd="2" destOrd="0" presId="urn:microsoft.com/office/officeart/2005/8/layout/list1"/>
    <dgm:cxn modelId="{59FC1064-265F-42A7-9868-95A446FA8FE9}" type="presParOf" srcId="{6373F4FF-952C-4E40-966B-BD4A0173CE46}" destId="{650AB938-4C3C-4512-B216-E8976D3550B1}" srcOrd="3" destOrd="0" presId="urn:microsoft.com/office/officeart/2005/8/layout/list1"/>
    <dgm:cxn modelId="{E6275BEE-E43D-4B7D-A240-8E94DAB25382}" type="presParOf" srcId="{6373F4FF-952C-4E40-966B-BD4A0173CE46}" destId="{EC639148-4FF5-4D01-A7A2-744A7B9A7DB3}" srcOrd="4" destOrd="0" presId="urn:microsoft.com/office/officeart/2005/8/layout/list1"/>
    <dgm:cxn modelId="{7EE57332-91C2-438B-80C2-1E82F231DBA3}" type="presParOf" srcId="{EC639148-4FF5-4D01-A7A2-744A7B9A7DB3}" destId="{0ECFCF37-4446-49AE-9D95-7CCD4D892B3F}" srcOrd="0" destOrd="0" presId="urn:microsoft.com/office/officeart/2005/8/layout/list1"/>
    <dgm:cxn modelId="{E51F5CF9-EC50-4CBE-8525-2C6537DBBC05}" type="presParOf" srcId="{EC639148-4FF5-4D01-A7A2-744A7B9A7DB3}" destId="{73CE6E46-39DC-498D-96EE-FB0B0EEC3790}" srcOrd="1" destOrd="0" presId="urn:microsoft.com/office/officeart/2005/8/layout/list1"/>
    <dgm:cxn modelId="{10BA39E5-6B25-4FE0-977A-393B9BB87FC9}" type="presParOf" srcId="{6373F4FF-952C-4E40-966B-BD4A0173CE46}" destId="{EDA48327-4CFA-425C-896E-E1901C259E8C}" srcOrd="5" destOrd="0" presId="urn:microsoft.com/office/officeart/2005/8/layout/list1"/>
    <dgm:cxn modelId="{352510DC-93C3-45E1-87D6-8F74F2F2EC4A}" type="presParOf" srcId="{6373F4FF-952C-4E40-966B-BD4A0173CE46}" destId="{E2CB7585-6327-4699-A3C0-6066C30E4C55}" srcOrd="6" destOrd="0" presId="urn:microsoft.com/office/officeart/2005/8/layout/list1"/>
    <dgm:cxn modelId="{43DD02F4-7C84-4024-807F-A97A702955B4}" type="presParOf" srcId="{6373F4FF-952C-4E40-966B-BD4A0173CE46}" destId="{23A25606-D1D9-424C-8A21-2D64CF9E0F74}" srcOrd="7" destOrd="0" presId="urn:microsoft.com/office/officeart/2005/8/layout/list1"/>
    <dgm:cxn modelId="{6A86B6CC-2DCE-475D-AE14-A847EA4E7809}" type="presParOf" srcId="{6373F4FF-952C-4E40-966B-BD4A0173CE46}" destId="{98B4F650-527D-4FC5-A9A9-2E411BFEFB70}" srcOrd="8" destOrd="0" presId="urn:microsoft.com/office/officeart/2005/8/layout/list1"/>
    <dgm:cxn modelId="{50D62050-54C1-4E3C-8B4D-6482B59D5645}" type="presParOf" srcId="{98B4F650-527D-4FC5-A9A9-2E411BFEFB70}" destId="{346ADFF6-CFEA-41DF-A5D8-47C7CBEEA6A0}" srcOrd="0" destOrd="0" presId="urn:microsoft.com/office/officeart/2005/8/layout/list1"/>
    <dgm:cxn modelId="{D2916B61-2B2B-41AE-AE93-1A37ACE4E56D}" type="presParOf" srcId="{98B4F650-527D-4FC5-A9A9-2E411BFEFB70}" destId="{929DBD4C-E207-471D-BF6D-F090F13E4057}" srcOrd="1" destOrd="0" presId="urn:microsoft.com/office/officeart/2005/8/layout/list1"/>
    <dgm:cxn modelId="{FBD76D05-3EE6-4835-9F79-83F5470DC25F}" type="presParOf" srcId="{6373F4FF-952C-4E40-966B-BD4A0173CE46}" destId="{7D90FC84-96F7-40BF-B1EF-04CA152352D2}" srcOrd="9" destOrd="0" presId="urn:microsoft.com/office/officeart/2005/8/layout/list1"/>
    <dgm:cxn modelId="{3BD48ABD-207C-4083-94B4-87639D44E1DE}" type="presParOf" srcId="{6373F4FF-952C-4E40-966B-BD4A0173CE46}" destId="{DEF4CC82-B7A7-47BF-A0A4-86DBAE1C4650}" srcOrd="10" destOrd="0" presId="urn:microsoft.com/office/officeart/2005/8/layout/list1"/>
    <dgm:cxn modelId="{DFCFBCB5-2AEB-4D79-BA77-EF8D35CAA74D}" type="presParOf" srcId="{6373F4FF-952C-4E40-966B-BD4A0173CE46}" destId="{67E07E8B-881E-47C5-AE81-D1FBE4A52659}" srcOrd="11" destOrd="0" presId="urn:microsoft.com/office/officeart/2005/8/layout/list1"/>
    <dgm:cxn modelId="{049C6642-8AFC-47BC-8686-742AA9B339F2}" type="presParOf" srcId="{6373F4FF-952C-4E40-966B-BD4A0173CE46}" destId="{86AAF21C-C9C9-42EA-86DD-FDE5095E674D}" srcOrd="12" destOrd="0" presId="urn:microsoft.com/office/officeart/2005/8/layout/list1"/>
    <dgm:cxn modelId="{45482CCD-5FC7-45B9-9CA4-28BE10AFA8A0}" type="presParOf" srcId="{86AAF21C-C9C9-42EA-86DD-FDE5095E674D}" destId="{F81048B1-DB72-4761-84FC-7CA0C1219E47}" srcOrd="0" destOrd="0" presId="urn:microsoft.com/office/officeart/2005/8/layout/list1"/>
    <dgm:cxn modelId="{751C067C-1B55-4FFB-B114-5FA36AAF5708}" type="presParOf" srcId="{86AAF21C-C9C9-42EA-86DD-FDE5095E674D}" destId="{DCFFC6AA-18AC-4C17-B586-CE39FF0FC343}" srcOrd="1" destOrd="0" presId="urn:microsoft.com/office/officeart/2005/8/layout/list1"/>
    <dgm:cxn modelId="{2CA35BC6-560D-40BB-AE2A-D932407F9715}" type="presParOf" srcId="{6373F4FF-952C-4E40-966B-BD4A0173CE46}" destId="{C444F22D-717D-4558-BEB0-20762B20C4AD}" srcOrd="13" destOrd="0" presId="urn:microsoft.com/office/officeart/2005/8/layout/list1"/>
    <dgm:cxn modelId="{353DD43C-9DD9-49BA-A756-6C8FEE23F3E6}" type="presParOf" srcId="{6373F4FF-952C-4E40-966B-BD4A0173CE46}" destId="{8EE123DA-F952-498E-BBD2-68E76D902F48}" srcOrd="14" destOrd="0" presId="urn:microsoft.com/office/officeart/2005/8/layout/list1"/>
    <dgm:cxn modelId="{6F410411-63E6-443A-A6F7-D00A86CF44F1}" type="presParOf" srcId="{6373F4FF-952C-4E40-966B-BD4A0173CE46}" destId="{6D19B9DC-42D2-42EE-A960-8F450F46E218}" srcOrd="15" destOrd="0" presId="urn:microsoft.com/office/officeart/2005/8/layout/list1"/>
    <dgm:cxn modelId="{A484F894-24F4-434C-A24C-66B645835F46}" type="presParOf" srcId="{6373F4FF-952C-4E40-966B-BD4A0173CE46}" destId="{D6A106C6-2180-461F-A0E5-3506244FDAAD}" srcOrd="16" destOrd="0" presId="urn:microsoft.com/office/officeart/2005/8/layout/list1"/>
    <dgm:cxn modelId="{F061AAE8-7672-4FEB-B2B8-4BE0AD829CAD}" type="presParOf" srcId="{D6A106C6-2180-461F-A0E5-3506244FDAAD}" destId="{5B6A5F53-77B9-43D3-818D-65F9203DC1CB}" srcOrd="0" destOrd="0" presId="urn:microsoft.com/office/officeart/2005/8/layout/list1"/>
    <dgm:cxn modelId="{BACABFFB-02C7-4D76-A031-62EBF0622966}" type="presParOf" srcId="{D6A106C6-2180-461F-A0E5-3506244FDAAD}" destId="{9202FAC4-7FD3-42FF-B1B2-A73625EB8F3E}" srcOrd="1" destOrd="0" presId="urn:microsoft.com/office/officeart/2005/8/layout/list1"/>
    <dgm:cxn modelId="{4976E383-4D3D-4F17-A10F-068CCC7955DC}" type="presParOf" srcId="{6373F4FF-952C-4E40-966B-BD4A0173CE46}" destId="{E33D2E88-AD20-4F0B-BADD-3FA3DD2A1F72}" srcOrd="17" destOrd="0" presId="urn:microsoft.com/office/officeart/2005/8/layout/list1"/>
    <dgm:cxn modelId="{088E2FB6-65A5-4BC8-809B-8745845BBAFA}" type="presParOf" srcId="{6373F4FF-952C-4E40-966B-BD4A0173CE46}" destId="{7DA31894-BDCB-4452-91C1-A8D30A964542}" srcOrd="18" destOrd="0" presId="urn:microsoft.com/office/officeart/2005/8/layout/list1"/>
    <dgm:cxn modelId="{460ED374-0C74-4D8F-98B6-57296A9A1CDC}" type="presParOf" srcId="{6373F4FF-952C-4E40-966B-BD4A0173CE46}" destId="{5DA3F29E-2E2E-4A2D-8BA0-FD32215393B3}" srcOrd="19" destOrd="0" presId="urn:microsoft.com/office/officeart/2005/8/layout/list1"/>
    <dgm:cxn modelId="{E9816E45-2DC6-4E95-9CCD-5EF820192091}" type="presParOf" srcId="{6373F4FF-952C-4E40-966B-BD4A0173CE46}" destId="{A23E5959-DAC0-4795-A3FB-55452647237E}" srcOrd="20" destOrd="0" presId="urn:microsoft.com/office/officeart/2005/8/layout/list1"/>
    <dgm:cxn modelId="{34D87B28-1586-4EE4-8B4F-5FD397E775BF}" type="presParOf" srcId="{A23E5959-DAC0-4795-A3FB-55452647237E}" destId="{E907A9B1-9558-43E5-A05E-39017FA58211}" srcOrd="0" destOrd="0" presId="urn:microsoft.com/office/officeart/2005/8/layout/list1"/>
    <dgm:cxn modelId="{6A1CA7F1-151E-4FBD-BB25-213F54A08A2F}" type="presParOf" srcId="{A23E5959-DAC0-4795-A3FB-55452647237E}" destId="{23386581-61BC-4A44-951C-6178D248D703}" srcOrd="1" destOrd="0" presId="urn:microsoft.com/office/officeart/2005/8/layout/list1"/>
    <dgm:cxn modelId="{B60508F4-E00E-48F9-AA92-6F630945DAAE}" type="presParOf" srcId="{6373F4FF-952C-4E40-966B-BD4A0173CE46}" destId="{9DADCE15-DCCA-449E-81E4-6D77616C21E2}" srcOrd="21" destOrd="0" presId="urn:microsoft.com/office/officeart/2005/8/layout/list1"/>
    <dgm:cxn modelId="{50F772FB-AD20-442A-890E-91190618BDE4}" type="presParOf" srcId="{6373F4FF-952C-4E40-966B-BD4A0173CE46}" destId="{90FC272D-231D-40F7-B6AE-1991B15804F4}" srcOrd="22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26/02/2017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01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 </a:t>
            </a:r>
            <a:r>
              <a:rPr lang="pt-BR" sz="3600" dirty="0" smtClean="0"/>
              <a:t>CONCEITOS DE </a:t>
            </a:r>
            <a:br>
              <a:rPr lang="pt-BR" sz="3600" dirty="0" smtClean="0"/>
            </a:br>
            <a:r>
              <a:rPr lang="pt-BR" sz="3600" dirty="0" smtClean="0"/>
              <a:t>GESTÃO DE PESSOAS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4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sz="3600" dirty="0" smtClean="0"/>
              <a:t>AVALIAÇÃO DE DESEMPENHO </a:t>
            </a:r>
            <a:br>
              <a:rPr lang="pt-BR" sz="3600" dirty="0" smtClean="0"/>
            </a:br>
            <a:r>
              <a:rPr lang="pt-BR" sz="3600" dirty="0" smtClean="0"/>
              <a:t>E COMPETÊNCIAS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643050"/>
            <a:ext cx="8571513" cy="5000660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dirty="0" smtClean="0"/>
              <a:t>Definições e objetivos da avaliação de desempenho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Quem avalia o desempenho.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Métodos tradicionais e contemporâneos de avaliação de desempenho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 algn="just">
              <a:buAutoNum type="arabicParenR"/>
            </a:pPr>
            <a:r>
              <a:rPr lang="pt-BR" dirty="0" smtClean="0"/>
              <a:t>Distorções a evitar na avaliação de desempenho.</a:t>
            </a:r>
          </a:p>
          <a:p>
            <a:pPr marL="514350" indent="-514350" algn="just">
              <a:buAutoNum type="arabicParenR"/>
            </a:pPr>
            <a:r>
              <a:rPr lang="pt-BR" i="1" dirty="0" smtClean="0"/>
              <a:t>Feedback da avaliação de desempenho.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E OBJETIVOS DA AVALIAÇÃO DE DESEMPENHO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125538"/>
            <a:ext cx="8785225" cy="5089544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3000" dirty="0" smtClean="0"/>
              <a:t>Avaliação </a:t>
            </a:r>
            <a:r>
              <a:rPr lang="pt-BR" sz="3000" dirty="0" smtClean="0"/>
              <a:t>de desempenho </a:t>
            </a:r>
            <a:r>
              <a:rPr lang="pt-BR" sz="3000" dirty="0" smtClean="0"/>
              <a:t>é uma metodologia </a:t>
            </a:r>
            <a:r>
              <a:rPr lang="pt-BR" sz="3000" dirty="0" smtClean="0"/>
              <a:t>que visa, continuamente, estabelecer um contrato </a:t>
            </a:r>
            <a:r>
              <a:rPr lang="pt-BR" sz="3000" dirty="0" smtClean="0"/>
              <a:t>com os funcionários </a:t>
            </a:r>
            <a:r>
              <a:rPr lang="pt-BR" sz="3000" dirty="0" smtClean="0"/>
              <a:t>referente aos resultados desejados pela </a:t>
            </a:r>
            <a:r>
              <a:rPr lang="pt-BR" sz="3000" dirty="0" smtClean="0"/>
              <a:t>organização, acompanhar </a:t>
            </a:r>
            <a:r>
              <a:rPr lang="pt-BR" sz="3000" dirty="0" smtClean="0"/>
              <a:t>os desafios propostos, corrigir os rumos, quando </a:t>
            </a:r>
            <a:r>
              <a:rPr lang="pt-BR" sz="3000" dirty="0" smtClean="0"/>
              <a:t>necessário, e </a:t>
            </a:r>
            <a:r>
              <a:rPr lang="pt-BR" sz="3000" dirty="0" smtClean="0"/>
              <a:t>avaliar os resultados conseguidos</a:t>
            </a:r>
            <a:r>
              <a:rPr lang="pt-BR" sz="3000" dirty="0" smtClean="0"/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3000" dirty="0" smtClean="0"/>
              <a:t>(PONTES, 2014)</a:t>
            </a:r>
            <a:endParaRPr lang="pt-BR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E OBJETIVOS DA AVALIAÇÃO DE DESEMPENHO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Objetivos da Avaliação de Desempenho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Obter </a:t>
            </a:r>
            <a:r>
              <a:rPr lang="pt-BR" sz="2600" dirty="0" smtClean="0"/>
              <a:t>informações </a:t>
            </a:r>
            <a:r>
              <a:rPr lang="pt-BR" sz="2600" dirty="0" smtClean="0"/>
              <a:t>sobre </a:t>
            </a:r>
            <a:r>
              <a:rPr lang="pt-BR" sz="2600" dirty="0" smtClean="0"/>
              <a:t>competências </a:t>
            </a:r>
            <a:r>
              <a:rPr lang="pt-BR" sz="2600" dirty="0" smtClean="0"/>
              <a:t>e desempenho, que </a:t>
            </a:r>
            <a:r>
              <a:rPr lang="pt-BR" sz="2600" dirty="0" smtClean="0"/>
              <a:t>subsidiem promoções </a:t>
            </a:r>
            <a:r>
              <a:rPr lang="pt-BR" sz="2600" dirty="0" smtClean="0"/>
              <a:t>e aumentos </a:t>
            </a:r>
            <a:r>
              <a:rPr lang="pt-BR" sz="2600" dirty="0" smtClean="0"/>
              <a:t>salariais.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Obter subsídios </a:t>
            </a:r>
            <a:r>
              <a:rPr lang="pt-BR" sz="2600" dirty="0" smtClean="0"/>
              <a:t>para </a:t>
            </a:r>
            <a:r>
              <a:rPr lang="pt-BR" sz="2600" dirty="0" smtClean="0"/>
              <a:t>elaboração </a:t>
            </a:r>
            <a:r>
              <a:rPr lang="pt-BR" sz="2600" dirty="0" smtClean="0"/>
              <a:t>de planos de </a:t>
            </a:r>
            <a:r>
              <a:rPr lang="pt-BR" sz="2600" dirty="0" smtClean="0"/>
              <a:t>ação, </a:t>
            </a:r>
            <a:r>
              <a:rPr lang="pt-BR" sz="2600" dirty="0" smtClean="0"/>
              <a:t>visando corrigir </a:t>
            </a:r>
            <a:r>
              <a:rPr lang="pt-BR" sz="2600" dirty="0" smtClean="0"/>
              <a:t>desempenhos insatisfatórios.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Obter </a:t>
            </a:r>
            <a:r>
              <a:rPr lang="pt-BR" sz="2600" dirty="0" smtClean="0"/>
              <a:t>informações </a:t>
            </a:r>
            <a:r>
              <a:rPr lang="pt-BR" sz="2600" dirty="0" smtClean="0"/>
              <a:t>para o planejamento de carreira, detectando e </a:t>
            </a:r>
            <a:r>
              <a:rPr lang="pt-BR" sz="2600" dirty="0" smtClean="0"/>
              <a:t>corrigindo fraquezas </a:t>
            </a:r>
            <a:r>
              <a:rPr lang="pt-BR" sz="2600" dirty="0" smtClean="0"/>
              <a:t>e valorizando as </a:t>
            </a:r>
            <a:r>
              <a:rPr lang="pt-BR" sz="2600" dirty="0" smtClean="0"/>
              <a:t>competências </a:t>
            </a:r>
            <a:r>
              <a:rPr lang="pt-BR" sz="2600" dirty="0" smtClean="0"/>
              <a:t>e bom desempenho.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600" dirty="0" smtClean="0"/>
              <a:t>Definir </a:t>
            </a:r>
            <a:r>
              <a:rPr lang="pt-BR" sz="2600" dirty="0" smtClean="0"/>
              <a:t>o </a:t>
            </a:r>
            <a:r>
              <a:rPr lang="pt-BR" sz="2600" dirty="0" smtClean="0"/>
              <a:t>nível </a:t>
            </a:r>
            <a:r>
              <a:rPr lang="pt-BR" sz="2600" dirty="0" smtClean="0"/>
              <a:t>de </a:t>
            </a:r>
            <a:r>
              <a:rPr lang="pt-BR" sz="2600" dirty="0" smtClean="0"/>
              <a:t>contribuição </a:t>
            </a:r>
            <a:r>
              <a:rPr lang="pt-BR" sz="2600" dirty="0" smtClean="0"/>
              <a:t>de cada </a:t>
            </a:r>
            <a:r>
              <a:rPr lang="pt-BR" sz="2600" dirty="0" smtClean="0"/>
              <a:t>funcionário </a:t>
            </a:r>
            <a:r>
              <a:rPr lang="pt-BR" sz="2600" dirty="0" smtClean="0"/>
              <a:t>a </a:t>
            </a:r>
            <a:r>
              <a:rPr lang="pt-BR" sz="2600" dirty="0" smtClean="0"/>
              <a:t>organização.</a:t>
            </a:r>
            <a:endParaRPr lang="pt-BR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AVALIA O DESEMPENHO</a:t>
            </a:r>
            <a:endParaRPr lang="pt-BR" dirty="0"/>
          </a:p>
        </p:txBody>
      </p:sp>
      <p:graphicFrame>
        <p:nvGraphicFramePr>
          <p:cNvPr id="7" name="Diagrama 6"/>
          <p:cNvGraphicFramePr/>
          <p:nvPr/>
        </p:nvGraphicFramePr>
        <p:xfrm>
          <a:off x="357158" y="1428736"/>
          <a:ext cx="8501122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115888"/>
            <a:ext cx="7535885" cy="865187"/>
          </a:xfrm>
        </p:spPr>
        <p:txBody>
          <a:bodyPr/>
          <a:lstStyle/>
          <a:p>
            <a:r>
              <a:rPr lang="pt-BR" sz="2200" dirty="0" smtClean="0"/>
              <a:t>MÉTODOS TRADICIONAIS E CONTEMPORÂNEOS DE</a:t>
            </a:r>
            <a:br>
              <a:rPr lang="pt-BR" sz="2200" dirty="0" smtClean="0"/>
            </a:br>
            <a:r>
              <a:rPr lang="pt-BR" sz="2200" dirty="0" smtClean="0"/>
              <a:t>AVALIAÇÃO DE DESEMPENHO</a:t>
            </a:r>
            <a:endParaRPr lang="pt-BR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62" y="1500174"/>
            <a:ext cx="90552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DISTORÇÕES A EVITAR NA AVALIAÇÃO DE DESEMPENHO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85720" y="1500174"/>
          <a:ext cx="8572560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3206"/>
                <a:gridCol w="59293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Distorção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Descrição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Efeito halo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Ocorre quando se atribui de maneira geral uma avaliação positiva ou negativa, baseados no gostar ou não gostar de determinada pessoa.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Efeito tendência central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ocorre quando o avaliador tem a tendência a avaliar as pessoas no centro, como médios ou bons.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Efeito complacência ou rigor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ocorre quando o avaliador julga a todos com ótimo ou péssimo desempenho, classificando as pessoas em posições extremas.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Efeito preconceito pessoal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ocorre quando se avalia uma pessoa baseando-se em preconceitos sociais por certas categorias, como gênero, etnia, religião, entre outros.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Efeito fatos recentes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 avaliador corre o risco de avaliar as ações mais recentes, sejam boas ou mas, resultando na atribuição de um desempenho excelente ou ruim.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FEEDBACK DA AVALIAÇÃO DE DESEMPENHO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4282" y="1357298"/>
            <a:ext cx="8501122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 smtClean="0"/>
              <a:t>O </a:t>
            </a:r>
            <a:r>
              <a:rPr lang="pt-BR" sz="3200" dirty="0" smtClean="0"/>
              <a:t>avaliador deve informar ao </a:t>
            </a:r>
            <a:r>
              <a:rPr lang="pt-BR" sz="3200" dirty="0" smtClean="0"/>
              <a:t>avaliado tanto </a:t>
            </a:r>
            <a:r>
              <a:rPr lang="pt-BR" sz="3200" dirty="0" smtClean="0"/>
              <a:t>os seus pontos fortes como os pontos fracos, ouvir a </a:t>
            </a:r>
            <a:r>
              <a:rPr lang="pt-BR" sz="3200" dirty="0" smtClean="0"/>
              <a:t>opinião </a:t>
            </a:r>
            <a:r>
              <a:rPr lang="pt-BR" sz="3200" dirty="0" smtClean="0"/>
              <a:t>do </a:t>
            </a:r>
            <a:r>
              <a:rPr lang="pt-BR" sz="3200" dirty="0" smtClean="0"/>
              <a:t>avaliado e</a:t>
            </a:r>
            <a:r>
              <a:rPr lang="pt-BR" sz="3200" dirty="0" smtClean="0"/>
              <a:t>, finalmente, de comum acordo, </a:t>
            </a:r>
            <a:r>
              <a:rPr lang="pt-BR" sz="3200" dirty="0" smtClean="0"/>
              <a:t>traçar </a:t>
            </a:r>
            <a:r>
              <a:rPr lang="pt-BR" sz="3200" dirty="0" smtClean="0"/>
              <a:t>um plano de </a:t>
            </a:r>
            <a:r>
              <a:rPr lang="pt-BR" sz="3200" dirty="0" smtClean="0"/>
              <a:t>ação </a:t>
            </a:r>
            <a:r>
              <a:rPr lang="pt-BR" sz="3200" dirty="0" smtClean="0"/>
              <a:t>para o </a:t>
            </a:r>
            <a:r>
              <a:rPr lang="pt-BR" sz="3200" dirty="0" smtClean="0"/>
              <a:t>aprimoramento de </a:t>
            </a:r>
            <a:r>
              <a:rPr lang="pt-BR" sz="3200" dirty="0" smtClean="0"/>
              <a:t>alguns desempenhos que possam ter deixado a desejar.</a:t>
            </a:r>
            <a:endParaRPr lang="pt-BR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2477</TotalTime>
  <Words>409</Words>
  <Application>Microsoft Office PowerPoint</Application>
  <PresentationFormat>Apresentação na tela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Tema2</vt:lpstr>
      <vt:lpstr>GESTÃO DE PESSOAS E DESENVOLVIMENTO DE EQUIPES</vt:lpstr>
      <vt:lpstr>UNIDADE 01  CONCEITOS DE  GESTÃO DE PESSOAS   TÓPICO 4  AVALIAÇÃO DE DESEMPENHO  E COMPETÊNCIAS</vt:lpstr>
      <vt:lpstr>PLANO DE AULA</vt:lpstr>
      <vt:lpstr>DEFINIÇÕES E OBJETIVOS DA AVALIAÇÃO DE DESEMPENHO</vt:lpstr>
      <vt:lpstr>DEFINIÇÕES E OBJETIVOS DA AVALIAÇÃO DE DESEMPENHO</vt:lpstr>
      <vt:lpstr>QUEM AVALIA O DESEMPENHO</vt:lpstr>
      <vt:lpstr>MÉTODOS TRADICIONAIS E CONTEMPORÂNEOS DE AVALIAÇÃO DE DESEMPENHO</vt:lpstr>
      <vt:lpstr>DISTORÇÕES A EVITAR NA AVALIAÇÃO DE DESEMPENHO</vt:lpstr>
      <vt:lpstr>FEEDBACK DA AVALIAÇÃO DE DESEMPENHO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164</cp:revision>
  <dcterms:created xsi:type="dcterms:W3CDTF">2013-04-19T18:38:04Z</dcterms:created>
  <dcterms:modified xsi:type="dcterms:W3CDTF">2017-02-26T23:15:35Z</dcterms:modified>
</cp:coreProperties>
</file>