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80" r:id="rId2"/>
    <p:sldId id="316" r:id="rId3"/>
    <p:sldId id="287" r:id="rId4"/>
    <p:sldId id="498" r:id="rId5"/>
    <p:sldId id="503" r:id="rId6"/>
    <p:sldId id="504" r:id="rId7"/>
    <p:sldId id="499" r:id="rId8"/>
    <p:sldId id="505" r:id="rId9"/>
    <p:sldId id="500" r:id="rId10"/>
    <p:sldId id="501" r:id="rId11"/>
    <p:sldId id="506" r:id="rId12"/>
    <p:sldId id="49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66CC"/>
    <a:srgbClr val="FFDF79"/>
    <a:srgbClr val="F8E29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942F9-8D25-4714-9EA1-3ED471F61F05}" type="datetimeFigureOut">
              <a:rPr lang="pt-BR" smtClean="0"/>
              <a:pPr/>
              <a:t>28/02/2017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C28C0-CBCE-4D71-A49E-320D8BC50DA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20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676257" y="6505401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PLANOS DE SUCESSÃO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78501"/>
            <a:ext cx="8072494" cy="546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PLANOS DE SUCESSÃO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A existência de um plano sucessório não garante que os substitutos estarão disponíveis no momento da necessidade de substituição. Por esse fato, um plano B e sempre necessário.</a:t>
            </a:r>
          </a:p>
          <a:p>
            <a:pPr marL="361950" indent="-361950" algn="just">
              <a:buFont typeface="Wingdings" pitchFamily="2" charset="2"/>
              <a:buChar char="Ø"/>
            </a:pPr>
            <a:endParaRPr lang="pt-BR" sz="2800" dirty="0" smtClean="0"/>
          </a:p>
          <a:p>
            <a:pPr marL="361950" indent="-361950" algn="just">
              <a:buFont typeface="Wingdings" pitchFamily="2" charset="2"/>
              <a:buChar char="Ø"/>
            </a:pPr>
            <a:r>
              <a:rPr lang="pt-BR" sz="2800" dirty="0" smtClean="0"/>
              <a:t>Os gerentes estejam preparados para a promoção de seus funcionários e não pratiquem a retenção egoísta de determinados talentos, o que pode prejudicar a pessoa e também a empresa.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56792"/>
            <a:ext cx="9144000" cy="2504876"/>
          </a:xfrm>
        </p:spPr>
        <p:txBody>
          <a:bodyPr/>
          <a:lstStyle/>
          <a:p>
            <a:pPr algn="ctr" eaLnBrk="1" hangingPunct="1">
              <a:defRPr/>
            </a:pPr>
            <a:r>
              <a:rPr lang="pt-BR" sz="4000" dirty="0" smtClean="0">
                <a:ea typeface="ＭＳ Ｐゴシック" pitchFamily="34" charset="-128"/>
              </a:rPr>
              <a:t>GESTÃO DE PESSOAS E DESENVOLVIMENTO DE EQUIPES</a:t>
            </a:r>
            <a:endParaRPr lang="pt-BR" sz="3600" dirty="0" smtClean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4410" y="4700736"/>
            <a:ext cx="6986614" cy="1752600"/>
          </a:xfrm>
        </p:spPr>
        <p:txBody>
          <a:bodyPr/>
          <a:lstStyle/>
          <a:p>
            <a:pPr eaLnBrk="1" hangingPunct="1"/>
            <a:r>
              <a:rPr lang="pt-BR" b="1" dirty="0" smtClean="0">
                <a:ea typeface="ＭＳ Ｐゴシック" pitchFamily="34" charset="-128"/>
              </a:rPr>
              <a:t>Prof. Me Luciano Santana Pereira</a:t>
            </a:r>
          </a:p>
        </p:txBody>
      </p:sp>
    </p:spTree>
    <p:extLst>
      <p:ext uri="{BB962C8B-B14F-4D97-AF65-F5344CB8AC3E}">
        <p14:creationId xmlns="" xmlns:p14="http://schemas.microsoft.com/office/powerpoint/2010/main" val="19116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285720" y="1214422"/>
            <a:ext cx="8606760" cy="5429288"/>
          </a:xfrm>
        </p:spPr>
        <p:txBody>
          <a:bodyPr/>
          <a:lstStyle/>
          <a:p>
            <a:pPr algn="ctr"/>
            <a:r>
              <a:rPr lang="pt-BR" sz="4000" dirty="0" smtClean="0">
                <a:solidFill>
                  <a:schemeClr val="tx1"/>
                </a:solidFill>
              </a:rPr>
              <a:t>UNIDADE 02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 </a:t>
            </a:r>
            <a:r>
              <a:rPr lang="pt-BR" sz="3600" dirty="0" smtClean="0"/>
              <a:t>DESAFIOS CONTEMPORÂNEOS </a:t>
            </a:r>
            <a:br>
              <a:rPr lang="pt-BR" sz="3600" dirty="0" smtClean="0"/>
            </a:br>
            <a:r>
              <a:rPr lang="pt-BR" sz="3600" dirty="0" smtClean="0"/>
              <a:t>DA GESTÃO DE PESSOAS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>
                <a:solidFill>
                  <a:schemeClr val="tx1"/>
                </a:solidFill>
              </a:rPr>
              <a:t>TÓPICO 5</a:t>
            </a:r>
            <a:br>
              <a:rPr lang="pt-BR" sz="4000" dirty="0" smtClean="0">
                <a:solidFill>
                  <a:schemeClr val="tx1"/>
                </a:solidFill>
              </a:rPr>
            </a:br>
            <a:r>
              <a:rPr lang="pt-BR" sz="4000" dirty="0" smtClean="0"/>
              <a:t>PLANOS DE CARREIRA </a:t>
            </a:r>
            <a:br>
              <a:rPr lang="pt-BR" sz="4000" dirty="0" smtClean="0"/>
            </a:br>
            <a:r>
              <a:rPr lang="pt-BR" sz="4000" dirty="0" smtClean="0"/>
              <a:t>E DE SUCESSÃO</a:t>
            </a:r>
            <a:endParaRPr lang="pt-BR" sz="4000" dirty="0" smtClean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6072198" y="260648"/>
            <a:ext cx="2786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4000" b="1" dirty="0" smtClean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AGENDA</a:t>
            </a:r>
            <a:endParaRPr lang="pt-BR" sz="4000" b="1" dirty="0">
              <a:solidFill>
                <a:srgbClr val="3366CC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6219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absolvido.com.br/wp-content/uploads/2011/05/agenda.jpg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1928527" y="1571612"/>
            <a:ext cx="7215473" cy="48073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AULA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6767" y="1214422"/>
            <a:ext cx="8571513" cy="5000660"/>
          </a:xfrm>
        </p:spPr>
        <p:txBody>
          <a:bodyPr/>
          <a:lstStyle/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Plano de carreira.</a:t>
            </a:r>
          </a:p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Empregabilidade e carreira.</a:t>
            </a:r>
          </a:p>
          <a:p>
            <a:pPr marL="514350" indent="-514350" algn="just">
              <a:lnSpc>
                <a:spcPct val="200000"/>
              </a:lnSpc>
              <a:buAutoNum type="arabicParenR"/>
            </a:pPr>
            <a:r>
              <a:rPr lang="pt-BR" dirty="0" smtClean="0"/>
              <a:t>Planos de sucessão.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Ø"/>
            </a:pPr>
            <a:r>
              <a:rPr lang="pt-BR" dirty="0" smtClean="0"/>
              <a:t> O plano de carreira e uma ferramenta utilizada pelo RH para possibilitar o desenvolvimento do trabalhador e motivá-lo para que busque o seu melhor desempenho.</a:t>
            </a:r>
          </a:p>
          <a:p>
            <a:pPr marL="0" indent="0" algn="just">
              <a:buNone/>
            </a:pPr>
            <a:r>
              <a:rPr lang="pt-BR" dirty="0" smtClean="0"/>
              <a:t> </a:t>
            </a:r>
          </a:p>
          <a:p>
            <a:pPr marL="0" indent="0" algn="just">
              <a:buFont typeface="Wingdings" pitchFamily="2" charset="2"/>
              <a:buChar char="Ø"/>
            </a:pPr>
            <a:r>
              <a:rPr lang="pt-BR" dirty="0" smtClean="0"/>
              <a:t>Carreira é a seqüência e posições ocupadas e de trabalhos realizados durante a vida profissional de uma pessoa.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O plano de carreira dependerá da motivação individual, da decisão da própria pessoa sobre o caminho a ser seguido. </a:t>
            </a:r>
          </a:p>
          <a:p>
            <a:pPr marL="0" indent="0" algn="just">
              <a:buNone/>
            </a:pPr>
            <a:endParaRPr lang="en-GB" dirty="0" smtClean="0"/>
          </a:p>
          <a:p>
            <a:pPr marL="514350" indent="-514350" algn="just">
              <a:buAutoNum type="alphaLcParenR"/>
            </a:pPr>
            <a:r>
              <a:rPr lang="pt-BR" dirty="0" smtClean="0"/>
              <a:t>Identificação de oportunidades e ameaças.</a:t>
            </a:r>
          </a:p>
          <a:p>
            <a:pPr marL="514350" indent="-514350" algn="just">
              <a:buAutoNum type="alphaLcParenR"/>
            </a:pPr>
            <a:endParaRPr lang="pt-BR" dirty="0" smtClean="0"/>
          </a:p>
          <a:p>
            <a:pPr marL="514350" indent="-514350" algn="just">
              <a:buAutoNum type="alphaLcParenR"/>
            </a:pPr>
            <a:r>
              <a:rPr lang="pt-BR" dirty="0" smtClean="0"/>
              <a:t>Identificação do potencial profissional para a realização do plano.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 DE 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388" y="1357298"/>
            <a:ext cx="8785225" cy="466409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b="1" dirty="0" smtClean="0"/>
              <a:t>Estabelecendo Metas e Ações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Seriedade nas analises, decisões e compromisso com o que foi estabelecido.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Manter-se informado sobre as evoluções que vão ocorrendo relativamente a profissão.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O planejamento só funciona se for um processo continuo. 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Pedir sugestões a outras pessoas.</a:t>
            </a:r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Cada profissional deve utilizar o seu próprio mecanismo para elaboração e análise do plano. </a:t>
            </a:r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EMPREGABILIDADE E 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pt-BR" dirty="0" smtClean="0"/>
              <a:t>Empregabilidade é a capacidade que o profissional desenvolve de permanentemente oferecer conhecimentos, habilidades e atitudes que o mercado e empresas necessitam.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EMPREGABILIDADE E CARREIRA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lnSpc>
                <a:spcPct val="150000"/>
              </a:lnSpc>
              <a:buNone/>
            </a:pPr>
            <a:r>
              <a:rPr lang="pt-BR" sz="2800" b="1" dirty="0" smtClean="0"/>
              <a:t>Desenvolvendo Empregabilidade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Capacitação profissional e aprendizagem contínua.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Gostar do que faz.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Buscar a ampliação de conhecimentos gerais.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Preservar a própria saúde financeira.</a:t>
            </a:r>
            <a:endParaRPr lang="en-GB" sz="2800" dirty="0" smtClean="0"/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pt-BR" sz="2800" dirty="0" smtClean="0"/>
              <a:t>Construir uma </a:t>
            </a:r>
            <a:r>
              <a:rPr lang="pt-BR" sz="2800" i="1" dirty="0" smtClean="0"/>
              <a:t>network.</a:t>
            </a:r>
            <a:endParaRPr lang="en-GB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PLANOS DE SUCESSÃO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Planos sucessórios estão diretamente ligados ao planejamento de recursos humanos.</a:t>
            </a:r>
          </a:p>
          <a:p>
            <a:pPr algn="just">
              <a:buFont typeface="Wingdings" pitchFamily="2" charset="2"/>
              <a:buChar char="Ø"/>
            </a:pPr>
            <a:endParaRPr lang="pt-BR" sz="10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Sua finalidade é dimensionar os cargos chave e de forma antecipada prever quem poderá ocupar os cargos no futuro.</a:t>
            </a:r>
          </a:p>
          <a:p>
            <a:pPr algn="just">
              <a:buFont typeface="Wingdings" pitchFamily="2" charset="2"/>
              <a:buChar char="Ø"/>
            </a:pPr>
            <a:endParaRPr lang="pt-BR" sz="10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Investir em treinamento e desenvolvimento dos eventuais substitutos.</a:t>
            </a:r>
          </a:p>
          <a:p>
            <a:pPr algn="just">
              <a:buFont typeface="Wingdings" pitchFamily="2" charset="2"/>
              <a:buChar char="Ø"/>
            </a:pPr>
            <a:endParaRPr lang="pt-BR" sz="1000" dirty="0" smtClean="0"/>
          </a:p>
          <a:p>
            <a:pPr algn="just">
              <a:buFont typeface="Wingdings" pitchFamily="2" charset="2"/>
              <a:buChar char="Ø"/>
            </a:pPr>
            <a:r>
              <a:rPr lang="pt-BR" sz="2800" dirty="0" smtClean="0"/>
              <a:t>É necessário elaborar um organograma que será a base do plano sucessório, com os nomes dos possíveis substitutos.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2537</TotalTime>
  <Words>387</Words>
  <Application>Microsoft Office PowerPoint</Application>
  <PresentationFormat>Apresentação na tela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Tema2</vt:lpstr>
      <vt:lpstr>GESTÃO DE PESSOAS E DESENVOLVIMENTO DE EQUIPES</vt:lpstr>
      <vt:lpstr>UNIDADE 02  DESAFIOS CONTEMPORÂNEOS  DA GESTÃO DE PESSOAS    TÓPICO 5 PLANOS DE CARREIRA  E DE SUCESSÃO</vt:lpstr>
      <vt:lpstr>PLANO DE AULA</vt:lpstr>
      <vt:lpstr>PLANO DE CARREIRA</vt:lpstr>
      <vt:lpstr>PLANO DE CARREIRA</vt:lpstr>
      <vt:lpstr>PLANO DE CARREIRA</vt:lpstr>
      <vt:lpstr>EMPREGABILIDADE E CARREIRA</vt:lpstr>
      <vt:lpstr>EMPREGABILIDADE E CARREIRA</vt:lpstr>
      <vt:lpstr>PLANOS DE SUCESSÃO</vt:lpstr>
      <vt:lpstr>PLANOS DE SUCESSÃO</vt:lpstr>
      <vt:lpstr>PLANOS DE SUCESSÃO</vt:lpstr>
      <vt:lpstr>GESTÃO DE PESSOAS E DESENVOLVIMENTO DE EQUIPES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Luciano</cp:lastModifiedBy>
  <cp:revision>173</cp:revision>
  <dcterms:created xsi:type="dcterms:W3CDTF">2013-04-19T18:38:04Z</dcterms:created>
  <dcterms:modified xsi:type="dcterms:W3CDTF">2017-03-01T00:03:14Z</dcterms:modified>
</cp:coreProperties>
</file>