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0" r:id="rId2"/>
    <p:sldId id="316" r:id="rId3"/>
    <p:sldId id="287" r:id="rId4"/>
    <p:sldId id="495" r:id="rId5"/>
    <p:sldId id="496" r:id="rId6"/>
    <p:sldId id="497" r:id="rId7"/>
    <p:sldId id="498" r:id="rId8"/>
    <p:sldId id="499" r:id="rId9"/>
    <p:sldId id="500" r:id="rId10"/>
    <p:sldId id="505" r:id="rId11"/>
    <p:sldId id="50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VANTAGENS DA VALORIZAÇÃO DA DIVERSIDADE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786346"/>
          </a:xfrm>
        </p:spPr>
        <p:txBody>
          <a:bodyPr/>
          <a:lstStyle/>
          <a:p>
            <a:pPr marL="361950" indent="-361950" algn="ctr">
              <a:buNone/>
            </a:pPr>
            <a:r>
              <a:rPr lang="pt-BR" sz="2800" b="1" dirty="0" smtClean="0"/>
              <a:t>Práticas para a Gestão da Diversidade</a:t>
            </a:r>
          </a:p>
          <a:p>
            <a:pPr marL="361950" indent="-361950" algn="ctr">
              <a:buNone/>
            </a:pPr>
            <a:endParaRPr lang="pt-BR" sz="1000" b="1" dirty="0" smtClean="0"/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Adoção da diversidade como parâmetro orientador de todas as políticas de RH, com reforço das relações comunitárias da empresa.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Atrair, selecionar, desenvolver e reter funcionários diversificados.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Promoção de treinamentos e comunicação regulares, disseminando a política de diversidade.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Contratação de especialistas em políticas e gestão de diversidade, orientando campanhas de publicidade e marketing.</a:t>
            </a: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02</a:t>
            </a:r>
            <a:r>
              <a:rPr lang="pt-BR" sz="4000" smtClean="0"/>
              <a:t/>
            </a:r>
            <a:br>
              <a:rPr lang="pt-BR" sz="4000" smtClean="0"/>
            </a:br>
            <a:r>
              <a:rPr lang="pt-BR" sz="4000" smtClean="0"/>
              <a:t> DESAFIOS CONTEMPORÂNEOS </a:t>
            </a:r>
            <a:br>
              <a:rPr lang="pt-BR" sz="4000" smtClean="0"/>
            </a:br>
            <a:r>
              <a:rPr lang="pt-BR" sz="4000" smtClean="0"/>
              <a:t>DA 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2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GESTÃO DA DIVERSIDADE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285860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Conceitos importantes no campo da diversidade e dimensões da diversidade.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Discriminação.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Perfil demográfico da população brasileira e da força de trabalho.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Vantagens da valorização da diversidade nas organizações.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CONCEITOS IMPORTANTES NO CAMPO DA DIVERSIDADE E DIMENSÕES DA DIVERSIDADE</a:t>
            </a:r>
            <a:endParaRPr lang="pt-BR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/>
              <a:t>Dimensões da </a:t>
            </a:r>
            <a:r>
              <a:rPr lang="pt-BR" sz="2800" b="1" dirty="0" smtClean="0"/>
              <a:t>diversidade</a:t>
            </a:r>
          </a:p>
          <a:p>
            <a:pPr marL="0" indent="0" algn="ctr">
              <a:buNone/>
            </a:pPr>
            <a:endParaRPr lang="pt-BR" sz="2800" b="1" dirty="0"/>
          </a:p>
          <a:p>
            <a:pPr marL="0" indent="0" algn="just">
              <a:buFont typeface="Wingdings" pitchFamily="2" charset="2"/>
              <a:buChar char="Ø"/>
            </a:pPr>
            <a:r>
              <a:rPr lang="pt-BR" sz="2800" b="1" dirty="0" smtClean="0"/>
              <a:t> Primária</a:t>
            </a:r>
            <a:r>
              <a:rPr lang="pt-BR" sz="2800" b="1" dirty="0"/>
              <a:t>: </a:t>
            </a:r>
            <a:r>
              <a:rPr lang="pt-BR" sz="2800" dirty="0"/>
              <a:t>características biologicamente determinadas, como raça, gênero, idade e alguns atributos físicos característicos da família e grupo etnico </a:t>
            </a:r>
          </a:p>
          <a:p>
            <a:pPr marL="0" indent="0" algn="just">
              <a:buFont typeface="Wingdings" pitchFamily="2" charset="2"/>
              <a:buChar char="Ø"/>
            </a:pPr>
            <a:endParaRPr lang="pt-BR" sz="2800" dirty="0"/>
          </a:p>
          <a:p>
            <a:pPr marL="0" indent="0" algn="just">
              <a:buFont typeface="Wingdings" pitchFamily="2" charset="2"/>
              <a:buChar char="Ø"/>
            </a:pPr>
            <a:r>
              <a:rPr lang="pt-BR" sz="2800" b="1" dirty="0" smtClean="0"/>
              <a:t> Secundária</a:t>
            </a:r>
            <a:r>
              <a:rPr lang="pt-BR" sz="2800" b="1" dirty="0"/>
              <a:t>: </a:t>
            </a:r>
            <a:r>
              <a:rPr lang="pt-BR" sz="2800" dirty="0"/>
              <a:t>as pessoas podem adotar, abandonar ou modificar ao longo da vida, como estado civil, crenças políticas, educação, localização geográfica, etc.</a:t>
            </a:r>
          </a:p>
          <a:p>
            <a:pPr marL="0" indent="0"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CONCEITOS IMPORTANTES NO CAMPO DA DIVERSIDADE E DIMENSÕES DA DIVERSIDADE</a:t>
            </a:r>
            <a:endParaRPr lang="pt-BR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Diversidade nas Organizações</a:t>
            </a:r>
          </a:p>
          <a:p>
            <a:pPr algn="ctr">
              <a:buNone/>
            </a:pPr>
            <a:r>
              <a:rPr lang="pt-BR" b="1" dirty="0"/>
              <a:t> </a:t>
            </a:r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Diversidade </a:t>
            </a:r>
            <a:r>
              <a:rPr lang="pt-BR" sz="2800" b="1" dirty="0"/>
              <a:t>demográfica: </a:t>
            </a:r>
            <a:r>
              <a:rPr lang="pt-BR" sz="2800" dirty="0"/>
              <a:t>baseada em gênero, etnia, </a:t>
            </a:r>
            <a:r>
              <a:rPr lang="pt-BR" sz="2800" dirty="0" smtClean="0"/>
              <a:t>idade.</a:t>
            </a:r>
            <a:endParaRPr lang="pt-BR" sz="2800" dirty="0"/>
          </a:p>
          <a:p>
            <a:pPr algn="just">
              <a:buFont typeface="Wingdings" pitchFamily="2" charset="2"/>
              <a:buChar char="Ø"/>
            </a:pPr>
            <a:endParaRPr lang="en-GB" sz="2800" dirty="0"/>
          </a:p>
          <a:p>
            <a:pPr lvl="0" algn="just">
              <a:buFont typeface="Wingdings" pitchFamily="2" charset="2"/>
              <a:buChar char="Ø"/>
            </a:pPr>
            <a:r>
              <a:rPr lang="pt-BR" sz="2800" b="1" dirty="0"/>
              <a:t>Diversidade psicológica: </a:t>
            </a:r>
            <a:r>
              <a:rPr lang="pt-BR" sz="2800" dirty="0"/>
              <a:t>com base em valores, crenças e </a:t>
            </a:r>
            <a:r>
              <a:rPr lang="pt-BR" sz="2800" dirty="0" smtClean="0"/>
              <a:t>conhecimento.</a:t>
            </a:r>
            <a:endParaRPr lang="pt-BR" sz="2800" dirty="0"/>
          </a:p>
          <a:p>
            <a:pPr marL="0" lvl="0" indent="0" algn="just">
              <a:buFont typeface="Wingdings" pitchFamily="2" charset="2"/>
              <a:buChar char="Ø"/>
            </a:pPr>
            <a:endParaRPr lang="en-GB" sz="2800" dirty="0"/>
          </a:p>
          <a:p>
            <a:pPr lvl="0" algn="just">
              <a:buFont typeface="Wingdings" pitchFamily="2" charset="2"/>
              <a:buChar char="Ø"/>
            </a:pPr>
            <a:r>
              <a:rPr lang="pt-BR" sz="2800" b="1" dirty="0"/>
              <a:t>Diversidade organizacional: </a:t>
            </a:r>
            <a:r>
              <a:rPr lang="pt-BR" sz="2800" dirty="0"/>
              <a:t>fundamentada em tempo de casa, ocupação, nível </a:t>
            </a:r>
            <a:r>
              <a:rPr lang="pt-BR" sz="2800" dirty="0" smtClean="0"/>
              <a:t>hierárquico.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DISCRIMINAÇÃO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Significa o tratamento desigual e injusto dispensado a alguém baseado em estereótipos, em que se generalizam características a uma pessoa pelo simples fato dela pertencer a um determinado grupo. Traz danos às pessoas e às organizações.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Tipos de Discriminação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Políticas </a:t>
            </a:r>
            <a:r>
              <a:rPr lang="pt-BR" dirty="0"/>
              <a:t>ou práticas </a:t>
            </a:r>
            <a:r>
              <a:rPr lang="pt-BR" dirty="0" smtClean="0"/>
              <a:t>discriminatórias.</a:t>
            </a:r>
            <a:endParaRPr lang="pt-BR" dirty="0"/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/>
              <a:t>Intimidação e assédio </a:t>
            </a:r>
            <a:r>
              <a:rPr lang="pt-BR" dirty="0" smtClean="0"/>
              <a:t>moral.</a:t>
            </a:r>
            <a:endParaRPr lang="pt-BR" dirty="0"/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Incivilidade.</a:t>
            </a:r>
            <a:endParaRPr lang="en-GB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63713" y="115888"/>
            <a:ext cx="7200900" cy="865187"/>
          </a:xfrm>
        </p:spPr>
        <p:txBody>
          <a:bodyPr/>
          <a:lstStyle/>
          <a:p>
            <a:r>
              <a:rPr lang="pt-BR" dirty="0" smtClean="0"/>
              <a:t>DISCRIMINAÇÃO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PERFIL DEMOGRÁFICO DA POPULAÇÃO BRASILEIRA E DA FORÇA DE TRABALHO</a:t>
            </a:r>
            <a:endParaRPr lang="pt-BR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/>
              <a:t>Quanto mais alto o nível hierárquico, menos mulheres e </a:t>
            </a:r>
            <a:r>
              <a:rPr lang="pt-BR" dirty="0" smtClean="0"/>
              <a:t>negros. </a:t>
            </a:r>
            <a:endParaRPr lang="pt-BR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Das 9 milhões de pessoas com necessidades especiais – 1 milhão com atividade remunerada – 200 mil com carteira assinada.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VANTAGENS DA VALORIZAÇÃO DA DIVERSIDADE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3752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Fator crítico de sucesso.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Adaptação ao perfil dos clientes.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Desempenho financeiro fortalecido.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Rotatividade reduzida.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Produtividade melhorada.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Aumento da satisfação no trabalho.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Imagem corporativa valorizada.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Maior flexibilidade.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Reconhecimento adequado.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2541</TotalTime>
  <Words>360</Words>
  <Application>Microsoft Office PowerPoint</Application>
  <PresentationFormat>Apresentação na tela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Tema2</vt:lpstr>
      <vt:lpstr>GESTÃO DE PESSOAS E DESENVOLVIMENTO DE EQUIPES</vt:lpstr>
      <vt:lpstr>UNIDADE 02  DESAFIOS CONTEMPORÂNEOS  DA GESTÃO DE PESSOAS   TÓPICO 2  GESTÃO DA DIVERSIDADE</vt:lpstr>
      <vt:lpstr>PLANO DE AULA</vt:lpstr>
      <vt:lpstr>CONCEITOS IMPORTANTES NO CAMPO DA DIVERSIDADE E DIMENSÕES DA DIVERSIDADE</vt:lpstr>
      <vt:lpstr>CONCEITOS IMPORTANTES NO CAMPO DA DIVERSIDADE E DIMENSÕES DA DIVERSIDADE</vt:lpstr>
      <vt:lpstr>DISCRIMINAÇÃO</vt:lpstr>
      <vt:lpstr>DISCRIMINAÇÃO</vt:lpstr>
      <vt:lpstr>PERFIL DEMOGRÁFICO DA POPULAÇÃO BRASILEIRA E DA FORÇA DE TRABALHO</vt:lpstr>
      <vt:lpstr>VANTAGENS DA VALORIZAÇÃO DA DIVERSIDADE NAS ORGANIZAÇÕES</vt:lpstr>
      <vt:lpstr>VANTAGENS DA VALORIZAÇÃO DA DIVERSIDADE NAS ORGANIZAÇÕES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173</cp:revision>
  <dcterms:created xsi:type="dcterms:W3CDTF">2013-04-19T18:38:04Z</dcterms:created>
  <dcterms:modified xsi:type="dcterms:W3CDTF">2017-03-01T00:02:19Z</dcterms:modified>
</cp:coreProperties>
</file>