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0" r:id="rId2"/>
    <p:sldId id="316" r:id="rId3"/>
    <p:sldId id="287" r:id="rId4"/>
    <p:sldId id="498" r:id="rId5"/>
    <p:sldId id="504" r:id="rId6"/>
    <p:sldId id="505" r:id="rId7"/>
    <p:sldId id="499" r:id="rId8"/>
    <p:sldId id="500" r:id="rId9"/>
    <p:sldId id="506" r:id="rId10"/>
    <p:sldId id="49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02</a:t>
            </a:r>
            <a:r>
              <a:rPr lang="pt-BR" sz="4000" smtClean="0"/>
              <a:t/>
            </a:r>
            <a:br>
              <a:rPr lang="pt-BR" sz="4000" smtClean="0"/>
            </a:br>
            <a:r>
              <a:rPr lang="pt-BR" sz="4000" smtClean="0"/>
              <a:t> DESAFIOS CONTEMPORÂNEOS </a:t>
            </a:r>
            <a:br>
              <a:rPr lang="pt-BR" sz="4000" smtClean="0"/>
            </a:br>
            <a:r>
              <a:rPr lang="pt-BR" sz="4000" smtClean="0"/>
              <a:t>DA GESTÃO DE PESSOAS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3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PLANEJAMENTO DE </a:t>
            </a:r>
            <a:br>
              <a:rPr lang="pt-BR" sz="3600" dirty="0" smtClean="0"/>
            </a:br>
            <a:r>
              <a:rPr lang="pt-BR" sz="3600" dirty="0" smtClean="0"/>
              <a:t>RECURSOS HUMANOS (RH)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643050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Planejamento de recursos humanos como atividade estratégica.</a:t>
            </a:r>
            <a:endParaRPr lang="pt-BR" dirty="0" smtClean="0">
              <a:solidFill>
                <a:srgbClr val="FF0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DE RECURSOS HUMANOS COMO ATIVIDADE ESTRATÉGICA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marL="0" indent="0" algn="ctr">
              <a:lnSpc>
                <a:spcPct val="250000"/>
              </a:lnSpc>
              <a:buNone/>
            </a:pPr>
            <a:r>
              <a:rPr lang="pt-BR" dirty="0" smtClean="0"/>
              <a:t>O planejamento de recursos humanos é o dimensionamento de quantas pessoas serão necessárias à empresa para o alcance de seus objetivos, a médio e a longo prazos.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DE RECURSOS HUMANOS COMO ATIVIDADE ESTRATÉGICA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Fazer uma previsão de vagas futuras que serão abertas, permitindo ações da empresa antes desta abertura.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Deve ser baseado no planejamento estratégico da empresa como um todo.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Evita contratações e promoções inadequadas.</a:t>
            </a:r>
            <a:endParaRPr lang="en-GB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DE RECURSOS HUMANOS COMO ATIVIDADE ESTRATÉGICA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Planejamento por cargos ou competências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Planejamento baseado em cargos ou na descrição de cargos com as atividades que a pessoa desempenhará.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Planejamento baseado em competências, significa admitir pessoas capazes para contribuir com os resultados organizacionais.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660388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Fatores que Influenciam no Planejamento</a:t>
            </a:r>
            <a:endParaRPr lang="pt-BR" b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DE RECURSOS HUMANOS COMO ATIVIDADE ESTRATÉGICA</a:t>
            </a:r>
            <a:endParaRPr lang="pt-BR" sz="24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5720" y="1928802"/>
          <a:ext cx="8643998" cy="45720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57652"/>
                <a:gridCol w="4786346"/>
              </a:tblGrid>
              <a:tr h="54429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Fatores Externos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Fatores Internos</a:t>
                      </a:r>
                      <a:endParaRPr lang="pt-BR" sz="2400" dirty="0"/>
                    </a:p>
                  </a:txBody>
                  <a:tcPr/>
                </a:tc>
              </a:tr>
              <a:tr h="40277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Políticas econômicas.</a:t>
                      </a:r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endParaRPr lang="pt-BR" sz="2400" dirty="0" smtClean="0"/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Mudanças na legislação.</a:t>
                      </a:r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endParaRPr lang="pt-BR" sz="2400" dirty="0" smtClean="0"/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Mudanças no consumidor, na demanda de consumo.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Vagas abertas por promoções.</a:t>
                      </a:r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endParaRPr lang="pt-BR" sz="2400" dirty="0" smtClean="0"/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Transferências previstas de funcionários.</a:t>
                      </a:r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endParaRPr lang="pt-BR" sz="2400" dirty="0" smtClean="0"/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 Aposentadorias, licenças maternidade, final de estágio, serviço militar, etc.</a:t>
                      </a:r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endParaRPr lang="pt-BR" sz="2400" dirty="0" smtClean="0"/>
                    </a:p>
                    <a:p>
                      <a:pPr algn="just">
                        <a:lnSpc>
                          <a:spcPct val="100000"/>
                        </a:lnSpc>
                        <a:buFont typeface="Wingdings" pitchFamily="2" charset="2"/>
                        <a:buChar char="Ø"/>
                      </a:pPr>
                      <a:r>
                        <a:rPr lang="pt-BR" sz="2400" dirty="0" smtClean="0"/>
                        <a:t> Reposição pela rotatividade.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DE RECURSOS HUMANOS COMO ATIVIDADE ESTRATÉGICA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0" y="1428737"/>
            <a:ext cx="882565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PLANEJAMENTO DE RECURSOS HUMANOS COMO ATIVIDADE ESTRATÉGICA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O planejamento de recursos humanos, precisa dispor de um adequado Sistema de Informação Gerencial (SIG), um conjunto de bancos de dados interligados que permitam armazenar e oferecer dados necessários aos vários processos desenvolvidos no RH.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2540</TotalTime>
  <Words>279</Words>
  <Application>Microsoft Office PowerPoint</Application>
  <PresentationFormat>Apresentação na tela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Tema2</vt:lpstr>
      <vt:lpstr>GESTÃO DE PESSOAS E DESENVOLVIMENTO DE EQUIPES</vt:lpstr>
      <vt:lpstr>UNIDADE 02  DESAFIOS CONTEMPORÂNEOS  DA GESTÃO DE PESSOAS   TÓPICO 3  PLANEJAMENTO DE  RECURSOS HUMANOS (RH)</vt:lpstr>
      <vt:lpstr>PLANO DE AULA</vt:lpstr>
      <vt:lpstr>PLANEJAMENTO DE RECURSOS HUMANOS COMO ATIVIDADE ESTRATÉGICA</vt:lpstr>
      <vt:lpstr>PLANEJAMENTO DE RECURSOS HUMANOS COMO ATIVIDADE ESTRATÉGICA</vt:lpstr>
      <vt:lpstr>PLANEJAMENTO DE RECURSOS HUMANOS COMO ATIVIDADE ESTRATÉGICA</vt:lpstr>
      <vt:lpstr>PLANEJAMENTO DE RECURSOS HUMANOS COMO ATIVIDADE ESTRATÉGICA</vt:lpstr>
      <vt:lpstr>PLANEJAMENTO DE RECURSOS HUMANOS COMO ATIVIDADE ESTRATÉGICA</vt:lpstr>
      <vt:lpstr>PLANEJAMENTO DE RECURSOS HUMANOS COMO ATIVIDADE ESTRATÉGICA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174</cp:revision>
  <dcterms:created xsi:type="dcterms:W3CDTF">2013-04-19T18:38:04Z</dcterms:created>
  <dcterms:modified xsi:type="dcterms:W3CDTF">2017-03-01T00:00:50Z</dcterms:modified>
</cp:coreProperties>
</file>