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80" r:id="rId2"/>
    <p:sldId id="316" r:id="rId3"/>
    <p:sldId id="287" r:id="rId4"/>
    <p:sldId id="493" r:id="rId5"/>
    <p:sldId id="500" r:id="rId6"/>
    <p:sldId id="501" r:id="rId7"/>
    <p:sldId id="502" r:id="rId8"/>
    <p:sldId id="503" r:id="rId9"/>
    <p:sldId id="504" r:id="rId10"/>
    <p:sldId id="494" r:id="rId11"/>
    <p:sldId id="495" r:id="rId12"/>
    <p:sldId id="505" r:id="rId13"/>
    <p:sldId id="506" r:id="rId14"/>
    <p:sldId id="49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BARREIRAS ORGANIZACIONAIS PARA A RETENÇÃO DE TALENTOS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Falta de apoio e comprometimento da alta direção na implantação do sistema.</a:t>
            </a:r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Falta de ações que motivem os potenciais talentos.</a:t>
            </a:r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Falta de credibilidade da área de RH em relação as outras áreas da organização.</a:t>
            </a:r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Inadequação das ferramentas para identificação de talentos e verificação de competências.</a:t>
            </a:r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Falta de alocação de recursos para motivação e treinamento de pessoal.</a:t>
            </a:r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Competição entre diferentes áreas e falta de alinhamento com a visão estratégica da organização.</a:t>
            </a:r>
            <a:endParaRPr lang="pt-B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 DE TALENTOS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51817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000" dirty="0" smtClean="0"/>
              <a:t>Vários métodos podem ser utilizados para a identificação de potencial e a criação do banco de talentos: auto-avaliação, avaliação de desempenho tradicional, observação no posto de trabalho, testes específicos de mapeamento de potencial, entrevistas pessoais e avaliação presencial por meio de situações teste que simulam a realidade (GRAMIGNA, 2002).</a:t>
            </a:r>
            <a:endParaRPr lang="pt-BR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 DE TALENTOS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518172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dirty="0" smtClean="0"/>
              <a:t>Um banco de talentos bem estruturado permite a empresa conhecer o seu potencial humano e serve de base para movimentação de pessoal e para inúmeras decisões gerenciais.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MOVIMENTAÇÃO DE TALENTOS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51817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Uso de critérios objetivos e justos na escolha de profissionais para participação em processos sucessórios.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Elaboração de planos de treinamento e desenvolvimento de pessoal com base nas competências em </a:t>
            </a:r>
            <a:r>
              <a:rPr lang="pt-BR" sz="2600" i="1" dirty="0" smtClean="0"/>
              <a:t>déficit.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Aproveitamento de potenciais em evidência na formação de equipes multidisciplinares e complementares para o alcance de resultados em menor prazo e com menor esforço.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A prática de rodízio como estratégia para aquisição de novas competências.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Tomada de decisão acertada na realocação de pessoal.</a:t>
            </a:r>
            <a:endParaRPr lang="pt-BR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02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smtClean="0"/>
              <a:t> </a:t>
            </a:r>
            <a:r>
              <a:rPr lang="pt-BR" sz="3600" smtClean="0"/>
              <a:t>DESAFIOS CONTEMPORÂNEOS </a:t>
            </a:r>
            <a:br>
              <a:rPr lang="pt-BR" sz="3600" smtClean="0"/>
            </a:br>
            <a:r>
              <a:rPr lang="pt-BR" sz="3600" smtClean="0"/>
              <a:t>DA GESTÃO DE PESSOAS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4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RETENÇÃO E MOVIMENTAÇÃO </a:t>
            </a:r>
            <a:br>
              <a:rPr lang="pt-BR" sz="3600" dirty="0" smtClean="0"/>
            </a:br>
            <a:r>
              <a:rPr lang="pt-BR" sz="3600" dirty="0" smtClean="0"/>
              <a:t>DE TALENTOS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643050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Os talentos nas organizações.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Barreiras organizacionais para a retenção de talentos.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Movimentação de talentos.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OS TALENTOS NAS ORGANIZAÇÕES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O pensamento empresarial vem se conscientizando cada vez mais sobre a importância de se encontrar, desenvolver e reter talentos, pois estes são responsáveis pelos resultados obtidos por qualquer organização.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OS TALENTOS NAS ORGANIZAÇÕES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02" y="1428736"/>
            <a:ext cx="8927193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OS TALENTOS NAS ORGANIZAÇÕES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Estratégias para Retenção de Talentos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Construção e compartilhamento da visão da empresa com todos, para facilitar o comprometimento dos colaboradores.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Criação de canais de comunicação eficientes, que valorizem a troca de idéias e experiências.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Criação de um ambiente familiar, com clima de confiança e solidariedade.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OS TALENTOS NAS ORGANIZAÇÕES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Estratégias para Retenção de Talentos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pt-BR" sz="2800" dirty="0" smtClean="0"/>
              <a:t>Integração de todos da equipe, com ações inclusivas e não discriminatórias.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pt-BR" sz="2800" dirty="0" smtClean="0"/>
              <a:t>Estimulação e valorização da lealdade.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pt-BR" sz="2800" dirty="0" smtClean="0"/>
              <a:t>Garantir que a diversão faca parte do cotidiano, as pessoas devem ter prazer com o trabalho que realizam.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pt-BR" sz="2800" dirty="0" smtClean="0"/>
              <a:t>Estabelecimento de planos de carreira e possibilidades de desenvolvimento, para que o colaborador se sinta valorizado, reconhecido e motivado.</a:t>
            </a:r>
            <a:endParaRPr lang="pt-BR" sz="28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OS TALENTOS NAS ORGANIZAÇÕES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Estratégias para Retenção de Talentos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pt-BR" dirty="0" smtClean="0"/>
              <a:t>Manter canais de comunicação abertos para criticas, sugestões e comentários.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pt-BR" dirty="0" smtClean="0"/>
              <a:t>Disponibilização dos recursos necessários para que cada um possa desempenhar suas funções da melhor forma possível.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pt-BR" dirty="0" smtClean="0"/>
              <a:t>O líder deve servir de exemplo a ser seguido, como um modelo para os liderados.</a:t>
            </a:r>
            <a:endParaRPr lang="pt-BR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OS TALENTOS NAS ORGANIZAÇÕES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Estratégias para Retenção de Talentos</a:t>
            </a:r>
          </a:p>
          <a:p>
            <a:pPr marL="514350" indent="-514350" algn="just">
              <a:buFont typeface="+mj-lt"/>
              <a:buAutoNum type="arabicPeriod" startAt="11"/>
            </a:pPr>
            <a:r>
              <a:rPr lang="pt-BR" sz="2800" dirty="0" smtClean="0"/>
              <a:t>Oferecimento de </a:t>
            </a:r>
            <a:r>
              <a:rPr lang="pt-BR" sz="2800" i="1" dirty="0" smtClean="0"/>
              <a:t>feedback sempre que possível, de maneira formal </a:t>
            </a:r>
            <a:r>
              <a:rPr lang="pt-BR" sz="2800" dirty="0" smtClean="0"/>
              <a:t>ou informal e de maneira segura para todos os envolvidos.</a:t>
            </a:r>
          </a:p>
          <a:p>
            <a:pPr marL="514350" indent="-514350" algn="just">
              <a:buFont typeface="+mj-lt"/>
              <a:buAutoNum type="arabicPeriod" startAt="11"/>
            </a:pPr>
            <a:r>
              <a:rPr lang="pt-BR" sz="2800" dirty="0" smtClean="0"/>
              <a:t>Oferecimento de possibilidade de desenvolvimento pessoal com cursos e treinamentos, possibilitando planos de carreira.</a:t>
            </a:r>
          </a:p>
          <a:p>
            <a:pPr marL="514350" indent="-514350" algn="just">
              <a:buFont typeface="+mj-lt"/>
              <a:buAutoNum type="arabicPeriod" startAt="11"/>
            </a:pPr>
            <a:r>
              <a:rPr lang="pt-BR" sz="2800" dirty="0" smtClean="0"/>
              <a:t>Lembrar-se de que cada talento e também um cliente, e tratá-lo como tal.</a:t>
            </a:r>
            <a:endParaRPr lang="pt-BR" sz="28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2509</TotalTime>
  <Words>585</Words>
  <Application>Microsoft Office PowerPoint</Application>
  <PresentationFormat>Apresentação na tela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Tema2</vt:lpstr>
      <vt:lpstr>GESTÃO DE PESSOAS E DESENVOLVIMENTO DE EQUIPES</vt:lpstr>
      <vt:lpstr>UNIDADE 02  DESAFIOS CONTEMPORÂNEOS  DA GESTÃO DE PESSOAS   TÓPICO 4  RETENÇÃO E MOVIMENTAÇÃO  DE TALENTOS</vt:lpstr>
      <vt:lpstr>PLANO DE AULA</vt:lpstr>
      <vt:lpstr>OS TALENTOS NAS ORGANIZAÇÕES</vt:lpstr>
      <vt:lpstr>OS TALENTOS NAS ORGANIZAÇÕES</vt:lpstr>
      <vt:lpstr>OS TALENTOS NAS ORGANIZAÇÕES</vt:lpstr>
      <vt:lpstr>OS TALENTOS NAS ORGANIZAÇÕES</vt:lpstr>
      <vt:lpstr>OS TALENTOS NAS ORGANIZAÇÕES</vt:lpstr>
      <vt:lpstr>OS TALENTOS NAS ORGANIZAÇÕES</vt:lpstr>
      <vt:lpstr>BARREIRAS ORGANIZACIONAIS PARA A RETENÇÃO DE TALENTOS</vt:lpstr>
      <vt:lpstr>MOVIMENTAÇÃO DE TALENTOS</vt:lpstr>
      <vt:lpstr>MOVIMENTAÇÃO DE TALENTOS</vt:lpstr>
      <vt:lpstr>MOVIMENTAÇÃO DE TALENTOS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170</cp:revision>
  <dcterms:created xsi:type="dcterms:W3CDTF">2013-04-19T18:38:04Z</dcterms:created>
  <dcterms:modified xsi:type="dcterms:W3CDTF">2017-03-01T00:01:24Z</dcterms:modified>
</cp:coreProperties>
</file>