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0" r:id="rId2"/>
    <p:sldId id="316" r:id="rId3"/>
    <p:sldId id="287" r:id="rId4"/>
    <p:sldId id="517" r:id="rId5"/>
    <p:sldId id="509" r:id="rId6"/>
    <p:sldId id="520" r:id="rId7"/>
    <p:sldId id="510" r:id="rId8"/>
    <p:sldId id="518" r:id="rId9"/>
    <p:sldId id="519" r:id="rId10"/>
    <p:sldId id="50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03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smtClean="0"/>
              <a:t> </a:t>
            </a:r>
            <a:r>
              <a:rPr lang="pt-BR" sz="3600" smtClean="0"/>
              <a:t>LIDERANÇA E MOTIVAÇÃO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1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dirty="0" smtClean="0"/>
              <a:t>CONTEXTO DA LIDERANÇA: DESAFIOS, MUDANÇAS E PERSPECTIVAS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571612"/>
            <a:ext cx="8571513" cy="5000660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pt-BR" dirty="0" smtClean="0"/>
              <a:t>Atualidade do tema e algumas definições.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pt-BR" dirty="0" smtClean="0"/>
              <a:t>Liderança e gerenciamento.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1670" y="1357298"/>
            <a:ext cx="4392611" cy="1357322"/>
          </a:xfrm>
        </p:spPr>
        <p:txBody>
          <a:bodyPr/>
          <a:lstStyle/>
          <a:p>
            <a:pPr algn="ctr">
              <a:buNone/>
            </a:pPr>
            <a:r>
              <a:rPr lang="pt-BR" sz="3600" b="1" dirty="0" smtClean="0"/>
              <a:t>Vivemos uma crise das lideranças!</a:t>
            </a:r>
            <a:endParaRPr lang="pt-BR" sz="3600" b="1" dirty="0"/>
          </a:p>
        </p:txBody>
      </p:sp>
      <p:pic>
        <p:nvPicPr>
          <p:cNvPr id="1026" name="Picture 2" descr="C:\Users\Luciano\Desktop\Banco Imagens\957849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785181"/>
            <a:ext cx="5786478" cy="38585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ATUALIDADE DO TEMA E ALGUMAS DEFINIÇÕES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214422"/>
            <a:ext cx="8785225" cy="5286412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sz="2800" b="1" dirty="0" smtClean="0"/>
              <a:t>Liderança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sz="2800" dirty="0" smtClean="0"/>
              <a:t>É a </a:t>
            </a:r>
            <a:r>
              <a:rPr lang="pt-BR" sz="2800" dirty="0"/>
              <a:t>capacidade de </a:t>
            </a:r>
            <a:r>
              <a:rPr lang="pt-BR" sz="2800" b="1" dirty="0"/>
              <a:t>influenciar</a:t>
            </a:r>
            <a:r>
              <a:rPr lang="pt-BR" sz="2800" dirty="0"/>
              <a:t> um conjunto de pessoas para </a:t>
            </a:r>
            <a:r>
              <a:rPr lang="pt-BR" sz="2800" dirty="0" smtClean="0"/>
              <a:t>o alcance </a:t>
            </a:r>
            <a:r>
              <a:rPr lang="pt-BR" sz="2800" dirty="0"/>
              <a:t>metas e </a:t>
            </a:r>
            <a:r>
              <a:rPr lang="pt-BR" sz="2800" dirty="0" smtClean="0"/>
              <a:t>objetivos.</a:t>
            </a:r>
            <a:r>
              <a:rPr lang="pt-BR" sz="2800" dirty="0"/>
              <a:t> </a:t>
            </a:r>
            <a:r>
              <a:rPr lang="pt-BR" sz="2800" dirty="0" smtClean="0"/>
              <a:t>A </a:t>
            </a:r>
            <a:r>
              <a:rPr lang="pt-BR" sz="2800" dirty="0"/>
              <a:t>liderança influencia, </a:t>
            </a:r>
            <a:r>
              <a:rPr lang="pt-BR" sz="2800" b="1" dirty="0"/>
              <a:t>motiva e capacita </a:t>
            </a:r>
            <a:r>
              <a:rPr lang="pt-BR" sz="2800" dirty="0"/>
              <a:t>as pessoas a contribuírem para a eficácia e o sucesso das organizações das quais são </a:t>
            </a:r>
            <a:r>
              <a:rPr lang="pt-BR" sz="2800" dirty="0" smtClean="0"/>
              <a:t>membros.</a:t>
            </a:r>
            <a:endParaRPr lang="pt-BR" sz="28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ATUALIDADE DO TEMA E ALGUMAS 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357298"/>
            <a:ext cx="7321569" cy="4895850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Liderança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É a habilidade de inspirar confiança e apoio entre as pessoas de forma a influenciar o comportamento individual e coletivo no compromisso de alcançar um objetivo comum.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LIDERANÇA E GERENCIAMENTO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9" y="1247794"/>
            <a:ext cx="4678363" cy="48958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pt-BR" sz="2800" dirty="0"/>
          </a:p>
          <a:p>
            <a:pPr>
              <a:buFont typeface="Wingdings" pitchFamily="2" charset="2"/>
              <a:buChar char="Ø"/>
            </a:pPr>
            <a:r>
              <a:rPr lang="pt-BR" sz="2800" dirty="0"/>
              <a:t>Nem todos os líderes </a:t>
            </a:r>
            <a:r>
              <a:rPr lang="pt-BR" sz="2800" dirty="0" smtClean="0"/>
              <a:t>ocupam cargos em níveis hierárquicos elevados. </a:t>
            </a:r>
          </a:p>
          <a:p>
            <a:pPr>
              <a:buFont typeface="Wingdings" pitchFamily="2" charset="2"/>
              <a:buChar char="Ø"/>
            </a:pPr>
            <a:endParaRPr lang="pt-BR" sz="2800" dirty="0" smtClean="0"/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Nem sempre, aquele que ocupa um cargo em nível hierárquico elevado é um líder.</a:t>
            </a:r>
            <a:endParaRPr lang="en-GB" dirty="0"/>
          </a:p>
        </p:txBody>
      </p:sp>
      <p:pic>
        <p:nvPicPr>
          <p:cNvPr id="2051" name="Picture 3" descr="C:\Users\Luciano\Desktop\Banco Imagens\shutterstock_FC00016-e14284241082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2422" y="2214555"/>
            <a:ext cx="4431578" cy="4643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LIDERANÇA E GERENCIAMENTO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9" y="1247794"/>
            <a:ext cx="8750329" cy="489585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A administração se refere ao gerenciamento da complexidade, por meio de planos formais que trazem ordem e consistência as ações realizadas para o monitoramento de resultados.</a:t>
            </a:r>
          </a:p>
          <a:p>
            <a:pPr algn="just">
              <a:buFont typeface="Wingdings" pitchFamily="2" charset="2"/>
              <a:buChar char="Ø"/>
            </a:pPr>
            <a:endParaRPr lang="pt-BR" sz="28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Liderança significa gerenciar a mudança, estabelecem direções por meio do desenvolvimento de uma visão do futuro; depois engajam as pessoas, comunicando-lhes essa visão e inspirando-as a superar os obstáculos.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LIDERANÇA E GERENCIAMENTO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85720" y="1362477"/>
          <a:ext cx="8715436" cy="50669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6214"/>
                <a:gridCol w="492922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dirty="0" smtClean="0"/>
                        <a:t>Líder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dirty="0" smtClean="0"/>
                        <a:t>Gerente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Visionário.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Passional.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Criativo.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Flexível.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Inspirador.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Inovador.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Corajoso.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Experimental.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Independente.</a:t>
                      </a:r>
                      <a:endParaRPr lang="en-GB" sz="2400" dirty="0" smtClean="0"/>
                    </a:p>
                    <a:p>
                      <a:pPr>
                        <a:lnSpc>
                          <a:spcPts val="3500"/>
                        </a:lnSpc>
                        <a:buFont typeface="Wingdings" pitchFamily="2" charset="2"/>
                        <a:buChar char="Ø"/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Racional.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Consultivo.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Persistente.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Solucionador de problemas.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Firme em seus pensamentos.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pt-BR" sz="2400" dirty="0" smtClean="0"/>
                        <a:t>Autoritário.</a:t>
                      </a:r>
                      <a:endParaRPr lang="en-GB" sz="2400" dirty="0" smtClean="0"/>
                    </a:p>
                    <a:p>
                      <a:pPr>
                        <a:lnSpc>
                          <a:spcPts val="3500"/>
                        </a:lnSpc>
                        <a:buFont typeface="Wingdings" pitchFamily="2" charset="2"/>
                        <a:buChar char="Ø"/>
                      </a:pP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2659</TotalTime>
  <Words>266</Words>
  <Application>Microsoft Office PowerPoint</Application>
  <PresentationFormat>Apresentação na tela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Tema2</vt:lpstr>
      <vt:lpstr>GESTÃO DE PESSOAS E DESENVOLVIMENTO DE EQUIPES</vt:lpstr>
      <vt:lpstr>UNIDADE 03  LIDERANÇA E MOTIVAÇÃO  TÓPICO 1  CONTEXTO DA LIDERANÇA: DESAFIOS, MUDANÇAS E PERSPECTIVAS</vt:lpstr>
      <vt:lpstr>PLANO DE AULA</vt:lpstr>
      <vt:lpstr>INTRODUÇÃO</vt:lpstr>
      <vt:lpstr>ATUALIDADE DO TEMA E ALGUMAS DEFINIÇÕES</vt:lpstr>
      <vt:lpstr>ATUALIDADE DO TEMA E ALGUMAS DEFINIÇÕES</vt:lpstr>
      <vt:lpstr>LIDERANÇA E GERENCIAMENTO</vt:lpstr>
      <vt:lpstr>LIDERANÇA E GERENCIAMENTO</vt:lpstr>
      <vt:lpstr>LIDERANÇA E GERENCIAMENTO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182</cp:revision>
  <dcterms:created xsi:type="dcterms:W3CDTF">2013-04-19T18:38:04Z</dcterms:created>
  <dcterms:modified xsi:type="dcterms:W3CDTF">2017-03-01T00:04:19Z</dcterms:modified>
</cp:coreProperties>
</file>