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80" r:id="rId2"/>
    <p:sldId id="316" r:id="rId3"/>
    <p:sldId id="287" r:id="rId4"/>
    <p:sldId id="507" r:id="rId5"/>
    <p:sldId id="508" r:id="rId6"/>
    <p:sldId id="513" r:id="rId7"/>
    <p:sldId id="514" r:id="rId8"/>
    <p:sldId id="515" r:id="rId9"/>
    <p:sldId id="516" r:id="rId10"/>
    <p:sldId id="517" r:id="rId11"/>
    <p:sldId id="518" r:id="rId12"/>
    <p:sldId id="49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66CC"/>
    <a:srgbClr val="FFDF79"/>
    <a:srgbClr val="F8E29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080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942F9-8D25-4714-9EA1-3ED471F61F05}" type="datetimeFigureOut">
              <a:rPr lang="pt-BR" smtClean="0"/>
              <a:pPr/>
              <a:t>28/02/2017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C28C0-CBCE-4D71-A49E-320D8BC50DA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205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676257" y="6505401"/>
            <a:ext cx="57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A702CED-7586-48B9-9641-5E039316CC69}" type="slidenum">
              <a:rPr lang="pt-BR" sz="1400"/>
              <a:pPr>
                <a:defRPr/>
              </a:pPr>
              <a:t>‹nº›</a:t>
            </a:fld>
            <a:endParaRPr lang="pt-B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:p14="http://schemas.microsoft.com/office/powerpoint/2010/main" xmlns="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728" y="115888"/>
            <a:ext cx="7535885" cy="865187"/>
          </a:xfrm>
        </p:spPr>
        <p:txBody>
          <a:bodyPr/>
          <a:lstStyle/>
          <a:p>
            <a:r>
              <a:rPr lang="pt-BR" sz="2000" dirty="0" smtClean="0"/>
              <a:t>IMPACTO DA SATISFAÇÃO OU INSATISFAÇÃO DO</a:t>
            </a:r>
            <a:br>
              <a:rPr lang="pt-BR" sz="2000" dirty="0" smtClean="0"/>
            </a:br>
            <a:r>
              <a:rPr lang="pt-BR" sz="2000" dirty="0" smtClean="0"/>
              <a:t>FUNCIONÁRIO SOBRE O SEU COMPORTAMENTO NO TRABALHO</a:t>
            </a:r>
            <a:endParaRPr lang="pt-BR" sz="2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 smtClean="0"/>
              <a:t>Satisfação com o trabalho e desvios de conduta no ambiente de trabalho</a:t>
            </a:r>
          </a:p>
          <a:p>
            <a:pPr marL="0" indent="0" algn="ctr">
              <a:buNone/>
            </a:pPr>
            <a:endParaRPr lang="pt-BR" b="1" dirty="0" smtClean="0"/>
          </a:p>
          <a:p>
            <a:pPr marL="0" indent="0" algn="just">
              <a:lnSpc>
                <a:spcPct val="200000"/>
              </a:lnSpc>
              <a:buNone/>
            </a:pPr>
            <a:r>
              <a:rPr lang="pt-BR" dirty="0" smtClean="0"/>
              <a:t>Colaboradores satisfeitos tendem a manterem-se alinhados com os princípios de normas e procedimentos da organização.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57298"/>
            <a:ext cx="8785225" cy="466409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pt-BR" altLang="en-US" dirty="0" smtClean="0"/>
              <a:t>As pessoas são motivadas pela vontade  de  satisfazerem  seus desejos e necessidades.  O  segredo da motivação é identificar o que motiva o profissional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endParaRPr lang="pt-BR" altLang="en-US" b="1" dirty="0" smtClean="0"/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pt-BR" altLang="en-US" dirty="0" smtClean="0">
                <a:ea typeface="Calibri" panose="020F0502020204030204" pitchFamily="34" charset="0"/>
                <a:cs typeface="Calibri" panose="020F0502020204030204" pitchFamily="34" charset="0"/>
              </a:rPr>
              <a:t>A  motivação  é   diferente   em pessoas diferentes: as pessoas pensam e agem de acordo com seus valores e experiências.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428728" y="115888"/>
            <a:ext cx="7535885" cy="865187"/>
          </a:xfrm>
        </p:spPr>
        <p:txBody>
          <a:bodyPr/>
          <a:lstStyle/>
          <a:p>
            <a:r>
              <a:rPr lang="pt-BR" sz="2000" dirty="0" smtClean="0"/>
              <a:t>IMPACTO DA SATISFAÇÃO OU INSATISFAÇÃO DO</a:t>
            </a:r>
            <a:br>
              <a:rPr lang="pt-BR" sz="2000" dirty="0" smtClean="0"/>
            </a:br>
            <a:r>
              <a:rPr lang="pt-BR" sz="2000" dirty="0" smtClean="0"/>
              <a:t>FUNCIONÁRIO SOBRE O SEU COMPORTAMENTO NO TRABALHO</a:t>
            </a:r>
            <a:endParaRPr lang="pt-BR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:p14="http://schemas.microsoft.com/office/powerpoint/2010/main" xmlns="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ctrTitle"/>
          </p:nvPr>
        </p:nvSpPr>
        <p:spPr>
          <a:xfrm>
            <a:off x="285720" y="1214422"/>
            <a:ext cx="8606760" cy="5429288"/>
          </a:xfrm>
        </p:spPr>
        <p:txBody>
          <a:bodyPr/>
          <a:lstStyle/>
          <a:p>
            <a:pPr algn="ctr"/>
            <a:r>
              <a:rPr lang="pt-BR" sz="4000" dirty="0" smtClean="0">
                <a:solidFill>
                  <a:schemeClr val="tx1"/>
                </a:solidFill>
              </a:rPr>
              <a:t>UNIDADE 03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smtClean="0"/>
              <a:t> </a:t>
            </a:r>
            <a:r>
              <a:rPr lang="pt-BR" sz="3600" smtClean="0"/>
              <a:t>LIDERANÇA E MOTIVAÇÃO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>
                <a:solidFill>
                  <a:schemeClr val="tx1"/>
                </a:solidFill>
              </a:rPr>
              <a:t>TÓPICO 5</a:t>
            </a:r>
            <a:br>
              <a:rPr lang="pt-BR" sz="4000" dirty="0" smtClean="0">
                <a:solidFill>
                  <a:schemeClr val="tx1"/>
                </a:solidFill>
              </a:rPr>
            </a:br>
            <a:r>
              <a:rPr lang="pt-BR" sz="3600" dirty="0" smtClean="0"/>
              <a:t>MOTIVAÇÃO DE PESSOAS E SATISFAÇÃO NO TRABALHO</a:t>
            </a:r>
            <a:endParaRPr lang="pt-BR" sz="4000" dirty="0" smtClean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72198" y="260648"/>
            <a:ext cx="2786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 smtClean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AGENDA</a:t>
            </a:r>
            <a:endParaRPr lang="pt-BR" sz="4000" b="1" dirty="0">
              <a:solidFill>
                <a:srgbClr val="3366C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6219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absolvido.com.br/wp-content/uploads/2011/05/agenda.jpg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1928527" y="1571612"/>
            <a:ext cx="7215473" cy="48073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67" y="1428736"/>
            <a:ext cx="8571513" cy="4786346"/>
          </a:xfrm>
        </p:spPr>
        <p:txBody>
          <a:bodyPr/>
          <a:lstStyle/>
          <a:p>
            <a:pPr marL="514350" indent="-514350" algn="just">
              <a:buAutoNum type="arabicParenR"/>
            </a:pPr>
            <a:r>
              <a:rPr lang="pt-BR" dirty="0" smtClean="0"/>
              <a:t>Impacto da satisfação ou insatisfação do</a:t>
            </a:r>
            <a:br>
              <a:rPr lang="pt-BR" dirty="0" smtClean="0"/>
            </a:br>
            <a:r>
              <a:rPr lang="pt-BR" dirty="0" smtClean="0"/>
              <a:t>funcionário sobre o seu comportamento no trabalho.</a:t>
            </a:r>
            <a:endParaRPr lang="pt-BR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176356"/>
            <a:ext cx="8785225" cy="489585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dirty="0" smtClean="0"/>
              <a:t>Satisfação no trabalho é considerada um estado emocional agradável resultante da avaliação que o indivíduo faz de seu trabalho e resulta da percepção da pessoa sobre como este satisfaz ou permite satisfação de seus valores importantes no trabalho.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728" y="115888"/>
            <a:ext cx="7535885" cy="865187"/>
          </a:xfrm>
        </p:spPr>
        <p:txBody>
          <a:bodyPr/>
          <a:lstStyle/>
          <a:p>
            <a:r>
              <a:rPr lang="pt-BR" sz="2000" dirty="0" smtClean="0"/>
              <a:t>IMPACTO DA SATISFAÇÃO OU INSATISFAÇÃO DO</a:t>
            </a:r>
            <a:br>
              <a:rPr lang="pt-BR" sz="2000" dirty="0" smtClean="0"/>
            </a:br>
            <a:r>
              <a:rPr lang="pt-BR" sz="2000" dirty="0" smtClean="0"/>
              <a:t>FUNCIONÁRIO SOBRE O SEU COMPORTAMENTO NO TRABALHO</a:t>
            </a:r>
            <a:endParaRPr lang="pt-BR" sz="2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47794"/>
            <a:ext cx="8785225" cy="4895850"/>
          </a:xfrm>
        </p:spPr>
        <p:txBody>
          <a:bodyPr/>
          <a:lstStyle/>
          <a:p>
            <a:pPr algn="ctr">
              <a:buNone/>
            </a:pPr>
            <a:r>
              <a:rPr lang="pt-BR" b="1" dirty="0" smtClean="0"/>
              <a:t>Satisfação com o trabalho e desempenho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pt-BR" dirty="0" smtClean="0"/>
              <a:t>Funcionários felizes, em geral, são mais produtivos. as organizações com maior numero de funcionários satisfeitos tendem a ser mais eficientes.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728" y="115888"/>
            <a:ext cx="7535885" cy="865187"/>
          </a:xfrm>
        </p:spPr>
        <p:txBody>
          <a:bodyPr/>
          <a:lstStyle/>
          <a:p>
            <a:r>
              <a:rPr lang="pt-BR" sz="2000" dirty="0" smtClean="0"/>
              <a:t>IMPACTO DA SATISFAÇÃO OU INSATISFAÇÃO DO</a:t>
            </a:r>
            <a:br>
              <a:rPr lang="pt-BR" sz="2000" dirty="0" smtClean="0"/>
            </a:br>
            <a:r>
              <a:rPr lang="pt-BR" sz="2000" dirty="0" smtClean="0"/>
              <a:t>FUNCIONÁRIO SOBRE O SEU COMPORTAMENTO NO TRABALHO</a:t>
            </a:r>
            <a:endParaRPr lang="pt-BR" sz="2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 smtClean="0"/>
              <a:t>Satisfação com o trabalho e comportamentos de cidadania organizacional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pt-BR" dirty="0" smtClean="0"/>
              <a:t>Colaboradores satisfeitos atuam de forma mais colaborativa com a empresa, com os colegas e com a comunidade, sem esperar recompensas.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728" y="115888"/>
            <a:ext cx="7535885" cy="865187"/>
          </a:xfrm>
        </p:spPr>
        <p:txBody>
          <a:bodyPr/>
          <a:lstStyle/>
          <a:p>
            <a:r>
              <a:rPr lang="pt-BR" sz="2000" dirty="0" smtClean="0"/>
              <a:t>IMPACTO DA SATISFAÇÃO OU INSATISFAÇÃO DO</a:t>
            </a:r>
            <a:br>
              <a:rPr lang="pt-BR" sz="2000" dirty="0" smtClean="0"/>
            </a:br>
            <a:r>
              <a:rPr lang="pt-BR" sz="2000" dirty="0" smtClean="0"/>
              <a:t>FUNCIONÁRIO SOBRE O SEU COMPORTAMENTO NO TRABALHO</a:t>
            </a:r>
            <a:endParaRPr lang="pt-BR" sz="2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 smtClean="0"/>
              <a:t>Satisfação com o trabalho e </a:t>
            </a:r>
          </a:p>
          <a:p>
            <a:pPr marL="0" indent="0" algn="ctr">
              <a:buNone/>
            </a:pPr>
            <a:r>
              <a:rPr lang="pt-BR" b="1" dirty="0" smtClean="0"/>
              <a:t>satisfação com os clientes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 smtClean="0"/>
              <a:t>Muitas empresas focam a satisfação de seus colaboradores para que obtenham qualidade no atendimento e conseqüente satisfação dos clientes.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728" y="115888"/>
            <a:ext cx="7535885" cy="865187"/>
          </a:xfrm>
        </p:spPr>
        <p:txBody>
          <a:bodyPr/>
          <a:lstStyle/>
          <a:p>
            <a:r>
              <a:rPr lang="pt-BR" sz="2000" dirty="0" smtClean="0"/>
              <a:t>IMPACTO DA SATISFAÇÃO OU INSATISFAÇÃO DO</a:t>
            </a:r>
            <a:br>
              <a:rPr lang="pt-BR" sz="2000" dirty="0" smtClean="0"/>
            </a:br>
            <a:r>
              <a:rPr lang="pt-BR" sz="2000" dirty="0" smtClean="0"/>
              <a:t>FUNCIONÁRIO SOBRE O SEU COMPORTAMENTO NO TRABALHO</a:t>
            </a:r>
            <a:endParaRPr lang="pt-BR" sz="2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57298"/>
            <a:ext cx="8785225" cy="4664090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 smtClean="0"/>
              <a:t>Satisfação e absenteísmo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pt-BR" dirty="0" smtClean="0"/>
              <a:t>Funcionários insatisfeitos são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dirty="0" smtClean="0"/>
              <a:t> mais propensos a faltar ao trabalho.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728" y="115888"/>
            <a:ext cx="7535885" cy="865187"/>
          </a:xfrm>
        </p:spPr>
        <p:txBody>
          <a:bodyPr/>
          <a:lstStyle/>
          <a:p>
            <a:r>
              <a:rPr lang="pt-BR" sz="2000" dirty="0" smtClean="0"/>
              <a:t>IMPACTO DA SATISFAÇÃO OU INSATISFAÇÃO DO</a:t>
            </a:r>
            <a:br>
              <a:rPr lang="pt-BR" sz="2000" dirty="0" smtClean="0"/>
            </a:br>
            <a:r>
              <a:rPr lang="pt-BR" sz="2000" dirty="0" smtClean="0"/>
              <a:t>FUNCIONÁRIO SOBRE O SEU COMPORTAMENTO NO TRABALHO</a:t>
            </a:r>
            <a:endParaRPr lang="pt-BR" sz="2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57298"/>
            <a:ext cx="8785225" cy="4664090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 smtClean="0"/>
              <a:t>Satisfação e rotatividade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pt-BR" dirty="0" smtClean="0"/>
              <a:t>Funcionários insatisfeitos são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dirty="0" smtClean="0"/>
              <a:t> mais propensos a buscarem outras oportunidades de trabalho.</a:t>
            </a:r>
          </a:p>
          <a:p>
            <a:pPr marL="0" indent="0" algn="ctr">
              <a:buNone/>
            </a:pP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2574</TotalTime>
  <Words>314</Words>
  <Application>Microsoft Office PowerPoint</Application>
  <PresentationFormat>Apresentação na tela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Tema2</vt:lpstr>
      <vt:lpstr>GESTÃO DE PESSOAS E DESENVOLVIMENTO DE EQUIPES</vt:lpstr>
      <vt:lpstr>UNIDADE 03  LIDERANÇA E MOTIVAÇÃO  TÓPICO 5 MOTIVAÇÃO DE PESSOAS E SATISFAÇÃO NO TRABALHO</vt:lpstr>
      <vt:lpstr>PLANO DE AULA</vt:lpstr>
      <vt:lpstr>INTRODUÇÃO</vt:lpstr>
      <vt:lpstr>IMPACTO DA SATISFAÇÃO OU INSATISFAÇÃO DO FUNCIONÁRIO SOBRE O SEU COMPORTAMENTO NO TRABALHO</vt:lpstr>
      <vt:lpstr>IMPACTO DA SATISFAÇÃO OU INSATISFAÇÃO DO FUNCIONÁRIO SOBRE O SEU COMPORTAMENTO NO TRABALHO</vt:lpstr>
      <vt:lpstr>IMPACTO DA SATISFAÇÃO OU INSATISFAÇÃO DO FUNCIONÁRIO SOBRE O SEU COMPORTAMENTO NO TRABALHO</vt:lpstr>
      <vt:lpstr>IMPACTO DA SATISFAÇÃO OU INSATISFAÇÃO DO FUNCIONÁRIO SOBRE O SEU COMPORTAMENTO NO TRABALHO</vt:lpstr>
      <vt:lpstr>IMPACTO DA SATISFAÇÃO OU INSATISFAÇÃO DO FUNCIONÁRIO SOBRE O SEU COMPORTAMENTO NO TRABALHO</vt:lpstr>
      <vt:lpstr>IMPACTO DA SATISFAÇÃO OU INSATISFAÇÃO DO FUNCIONÁRIO SOBRE O SEU COMPORTAMENTO NO TRABALHO</vt:lpstr>
      <vt:lpstr>IMPACTO DA SATISFAÇÃO OU INSATISFAÇÃO DO FUNCIONÁRIO SOBRE O SEU COMPORTAMENTO NO TRABALHO</vt:lpstr>
      <vt:lpstr>GESTÃO DE PESSOAS E DESENVOLVIMENTO DE EQUIPES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Luciano</cp:lastModifiedBy>
  <cp:revision>180</cp:revision>
  <dcterms:created xsi:type="dcterms:W3CDTF">2013-04-19T18:38:04Z</dcterms:created>
  <dcterms:modified xsi:type="dcterms:W3CDTF">2017-03-01T00:05:37Z</dcterms:modified>
</cp:coreProperties>
</file>