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0" r:id="rId2"/>
    <p:sldId id="316" r:id="rId3"/>
    <p:sldId id="287" r:id="rId4"/>
    <p:sldId id="521" r:id="rId5"/>
    <p:sldId id="522" r:id="rId6"/>
    <p:sldId id="523" r:id="rId7"/>
    <p:sldId id="528" r:id="rId8"/>
    <p:sldId id="529" r:id="rId9"/>
    <p:sldId id="524" r:id="rId10"/>
    <p:sldId id="50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3600" dirty="0" smtClean="0">
                <a:solidFill>
                  <a:schemeClr val="tx1"/>
                </a:solidFill>
              </a:rPr>
              <a:t>UNIDADE 04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AMBIENTE DE TRABALHO </a:t>
            </a:r>
            <a:br>
              <a:rPr lang="pt-BR" sz="3600" dirty="0" smtClean="0"/>
            </a:br>
            <a:r>
              <a:rPr lang="pt-BR" sz="3600" dirty="0" smtClean="0"/>
              <a:t>E COMUNICAÇÃO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>
                <a:solidFill>
                  <a:schemeClr val="tx1"/>
                </a:solidFill>
              </a:rPr>
              <a:t>TÓPICO 1</a:t>
            </a:r>
            <a:br>
              <a:rPr lang="pt-BR" sz="3600" dirty="0" smtClean="0">
                <a:solidFill>
                  <a:schemeClr val="tx1"/>
                </a:solidFill>
              </a:rPr>
            </a:br>
            <a:r>
              <a:rPr lang="pt-BR" sz="3600" dirty="0" smtClean="0"/>
              <a:t> A NATUREZA E O PROCESSO </a:t>
            </a:r>
            <a:br>
              <a:rPr lang="pt-BR" sz="3600" dirty="0" smtClean="0"/>
            </a:br>
            <a:r>
              <a:rPr lang="pt-BR" sz="3600" dirty="0" smtClean="0"/>
              <a:t>DE COMUNICAÇÃO</a:t>
            </a:r>
            <a:endParaRPr lang="pt-BR" sz="36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428736"/>
            <a:ext cx="8571513" cy="5000660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pt-BR" dirty="0" smtClean="0"/>
              <a:t>A sociedade da informação e da comunicação.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As funções da comunicação.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Elementos componentes do processo de comunicação.</a:t>
            </a:r>
          </a:p>
          <a:p>
            <a:pPr marL="514350" indent="-514350" algn="just">
              <a:buAutoNum type="arabicParenR"/>
            </a:pPr>
            <a:endParaRPr lang="pt-BR" dirty="0" smtClean="0"/>
          </a:p>
          <a:p>
            <a:pPr marL="514350" indent="-514350" algn="just">
              <a:buAutoNum type="arabicParenR"/>
            </a:pPr>
            <a:r>
              <a:rPr lang="pt-BR" dirty="0" smtClean="0"/>
              <a:t>Barreiras para a comunicação eficaz.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Comunicação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Ação de tornar algo comum a muitos, </a:t>
            </a:r>
            <a:r>
              <a:rPr lang="pt-BR" dirty="0"/>
              <a:t>partilhar, associar, trocar opiniões, </a:t>
            </a:r>
            <a:r>
              <a:rPr lang="pt-BR" dirty="0" smtClean="0"/>
              <a:t>conferenciar</a:t>
            </a:r>
            <a:r>
              <a:rPr lang="pt-BR" dirty="0" smtClean="0"/>
              <a:t>.</a:t>
            </a:r>
            <a:r>
              <a:rPr lang="pt-BR" dirty="0"/>
              <a:t> </a:t>
            </a:r>
            <a:r>
              <a:rPr lang="pt-BR" dirty="0" smtClean="0"/>
              <a:t>T</a:t>
            </a:r>
            <a:r>
              <a:rPr lang="pt-BR" dirty="0" smtClean="0"/>
              <a:t>ransferência </a:t>
            </a:r>
            <a:r>
              <a:rPr lang="pt-BR" dirty="0"/>
              <a:t>e a </a:t>
            </a:r>
            <a:r>
              <a:rPr lang="pt-BR" i="1" dirty="0"/>
              <a:t>compreensão</a:t>
            </a:r>
            <a:r>
              <a:rPr lang="pt-BR" dirty="0"/>
              <a:t> de significados entre os membros de um </a:t>
            </a:r>
            <a:r>
              <a:rPr lang="pt-BR" dirty="0" smtClean="0"/>
              <a:t>grupo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SOCIEDADE DA INFORMAÇÃO E DA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Uma das </a:t>
            </a:r>
            <a:r>
              <a:rPr lang="pt-BR" dirty="0" smtClean="0"/>
              <a:t>funções </a:t>
            </a:r>
            <a:r>
              <a:rPr lang="pt-BR" dirty="0" smtClean="0"/>
              <a:t>principais da </a:t>
            </a:r>
            <a:r>
              <a:rPr lang="pt-BR" dirty="0" smtClean="0"/>
              <a:t>comunicação </a:t>
            </a:r>
            <a:r>
              <a:rPr lang="pt-BR" dirty="0" smtClean="0"/>
              <a:t>e a </a:t>
            </a:r>
            <a:r>
              <a:rPr lang="pt-BR" dirty="0" smtClean="0"/>
              <a:t>produção </a:t>
            </a:r>
            <a:r>
              <a:rPr lang="pt-BR" dirty="0" smtClean="0"/>
              <a:t>de </a:t>
            </a:r>
            <a:r>
              <a:rPr lang="pt-BR" dirty="0" smtClean="0"/>
              <a:t>informações.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Atualmente vivemos uma sobrecarga de informações.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Precisamos aprender a selecionar as informações que realmente são relevantes.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DA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Controle do </a:t>
            </a:r>
            <a:r>
              <a:rPr lang="pt-BR" dirty="0" smtClean="0"/>
              <a:t>comportamento.</a:t>
            </a:r>
            <a:endParaRPr lang="pt-BR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Motivação dos </a:t>
            </a:r>
            <a:r>
              <a:rPr lang="pt-BR" dirty="0" smtClean="0"/>
              <a:t>funcionários.</a:t>
            </a:r>
            <a:endParaRPr lang="pt-BR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Meio para expressão </a:t>
            </a:r>
            <a:r>
              <a:rPr lang="pt-BR" dirty="0" smtClean="0"/>
              <a:t>emocional.</a:t>
            </a:r>
            <a:endParaRPr lang="pt-BR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dirty="0" smtClean="0"/>
              <a:t>Oferecer </a:t>
            </a:r>
            <a:r>
              <a:rPr lang="pt-BR" dirty="0" smtClean="0"/>
              <a:t>informações.</a:t>
            </a:r>
            <a:endParaRPr lang="en-GB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comunicação"/>
          <p:cNvPicPr>
            <a:picLocks noChangeAspect="1" noChangeArrowheads="1"/>
          </p:cNvPicPr>
          <p:nvPr/>
        </p:nvPicPr>
        <p:blipFill>
          <a:blip r:embed="rId2"/>
          <a:srcRect r="14772"/>
          <a:stretch>
            <a:fillRect/>
          </a:stretch>
        </p:blipFill>
        <p:spPr bwMode="auto">
          <a:xfrm>
            <a:off x="3786151" y="2143116"/>
            <a:ext cx="5357849" cy="471488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COMPONENTES DO PROCESSO DE COMUNICAÇÃO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388" y="1247794"/>
            <a:ext cx="8785225" cy="48958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Emissor.</a:t>
            </a:r>
            <a:endParaRPr lang="pt-BR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Mensagem.</a:t>
            </a:r>
            <a:endParaRPr lang="pt-BR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Codificação.</a:t>
            </a:r>
            <a:endParaRPr lang="pt-BR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/>
              <a:t>Canal de </a:t>
            </a:r>
            <a:r>
              <a:rPr lang="pt-BR" sz="2800" dirty="0" smtClean="0"/>
              <a:t>comunicação.</a:t>
            </a:r>
            <a:endParaRPr lang="pt-BR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Decodificação.</a:t>
            </a:r>
            <a:endParaRPr lang="pt-BR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Receptor.</a:t>
            </a:r>
            <a:endParaRPr lang="pt-BR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/>
              <a:t>Feedback ou </a:t>
            </a:r>
            <a:r>
              <a:rPr lang="pt-BR" sz="2800" dirty="0" smtClean="0"/>
              <a:t>retroação.</a:t>
            </a:r>
            <a:endParaRPr lang="en-GB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 COMPONENTES DO PROCESSO DE COMUNICAÇÃO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41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magem relacionada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3500422" y="1214422"/>
            <a:ext cx="5643578" cy="5643578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BARREIRAS PARA A COMUNICAÇÃO EFICAZ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85860"/>
            <a:ext cx="8785225" cy="473552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Filtragem.</a:t>
            </a:r>
            <a:endParaRPr lang="pt-B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Percepção </a:t>
            </a:r>
            <a:r>
              <a:rPr lang="pt-BR" dirty="0" smtClean="0"/>
              <a:t>seletiva.</a:t>
            </a:r>
            <a:endParaRPr lang="pt-B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Emoções.</a:t>
            </a:r>
            <a:endParaRPr lang="pt-B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Idioma.</a:t>
            </a:r>
            <a:endParaRPr lang="pt-B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Medo da </a:t>
            </a:r>
            <a:r>
              <a:rPr lang="pt-BR" dirty="0" smtClean="0"/>
              <a:t>comunicação.</a:t>
            </a:r>
            <a:endParaRPr lang="pt-B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Diferenças de </a:t>
            </a:r>
            <a:r>
              <a:rPr lang="pt-BR" dirty="0" smtClean="0"/>
              <a:t>gênero.</a:t>
            </a:r>
            <a:endParaRPr lang="pt-BR" dirty="0"/>
          </a:p>
        </p:txBody>
      </p:sp>
      <p:sp>
        <p:nvSpPr>
          <p:cNvPr id="5122" name="AutoShape 2" descr="Resultado de imagem para comunic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AutoShape 4" descr="Resultado de imagem para comunicaçã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2691</TotalTime>
  <Words>198</Words>
  <Application>Microsoft Office PowerPoint</Application>
  <PresentationFormat>Apresentação na tela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Tema2</vt:lpstr>
      <vt:lpstr>GESTÃO DE PESSOAS E DESENVOLVIMENTO DE EQUIPES</vt:lpstr>
      <vt:lpstr>UNIDADE 04 AMBIENTE DE TRABALHO  E COMUNICAÇÃO   TÓPICO 1  A NATUREZA E O PROCESSO  DE COMUNICAÇÃO</vt:lpstr>
      <vt:lpstr>PLANO DE AULA</vt:lpstr>
      <vt:lpstr>INTRODUÇÃO</vt:lpstr>
      <vt:lpstr>A SOCIEDADE DA INFORMAÇÃO E DA COMUNICAÇÃO</vt:lpstr>
      <vt:lpstr>FUNÇÕES DA COMUNICAÇÃO</vt:lpstr>
      <vt:lpstr>ELEMENTOS COMPONENTES DO PROCESSO DE COMUNICAÇÃO</vt:lpstr>
      <vt:lpstr>ELEMENTOS COMPONENTES DO PROCESSO DE COMUNICAÇÃO</vt:lpstr>
      <vt:lpstr>BARREIRAS PARA A COMUNICAÇÃO EFICAZ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188</cp:revision>
  <dcterms:created xsi:type="dcterms:W3CDTF">2013-04-19T18:38:04Z</dcterms:created>
  <dcterms:modified xsi:type="dcterms:W3CDTF">2017-03-01T01:06:47Z</dcterms:modified>
</cp:coreProperties>
</file>