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80" r:id="rId2"/>
    <p:sldId id="316" r:id="rId3"/>
    <p:sldId id="287" r:id="rId4"/>
    <p:sldId id="521" r:id="rId5"/>
    <p:sldId id="522" r:id="rId6"/>
    <p:sldId id="523" r:id="rId7"/>
    <p:sldId id="497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66CC"/>
    <a:srgbClr val="FFDF79"/>
    <a:srgbClr val="F8E29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>
        <p:scale>
          <a:sx n="53" d="100"/>
          <a:sy n="53" d="100"/>
        </p:scale>
        <p:origin x="-1290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942F9-8D25-4714-9EA1-3ED471F61F05}" type="datetimeFigureOut">
              <a:rPr lang="pt-BR" smtClean="0"/>
              <a:pPr/>
              <a:t>28/02/2017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C28C0-CBCE-4D71-A49E-320D8BC50DA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205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676257" y="6505401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A702CED-7586-48B9-9641-5E039316CC69}" type="slidenum">
              <a:rPr lang="pt-BR" sz="1400"/>
              <a:pPr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="" xmlns:p14="http://schemas.microsoft.com/office/powerpoint/2010/main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ctrTitle"/>
          </p:nvPr>
        </p:nvSpPr>
        <p:spPr>
          <a:xfrm>
            <a:off x="285720" y="1214422"/>
            <a:ext cx="8606760" cy="5429288"/>
          </a:xfrm>
        </p:spPr>
        <p:txBody>
          <a:bodyPr/>
          <a:lstStyle/>
          <a:p>
            <a:pPr algn="ctr"/>
            <a:r>
              <a:rPr lang="pt-BR" sz="4000" dirty="0" smtClean="0">
                <a:solidFill>
                  <a:schemeClr val="tx1"/>
                </a:solidFill>
              </a:rPr>
              <a:t>UNIDADE 04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smtClean="0"/>
              <a:t> </a:t>
            </a:r>
            <a:r>
              <a:rPr lang="pt-BR" sz="3600" smtClean="0"/>
              <a:t>AMBIENTE DE TRABALHO </a:t>
            </a:r>
            <a:br>
              <a:rPr lang="pt-BR" sz="3600" smtClean="0"/>
            </a:br>
            <a:r>
              <a:rPr lang="pt-BR" sz="3600" smtClean="0"/>
              <a:t>E COMUNICAÇÃO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>
                <a:solidFill>
                  <a:schemeClr val="tx1"/>
                </a:solidFill>
              </a:rPr>
              <a:t>TÓPICO 3</a:t>
            </a:r>
            <a:br>
              <a:rPr lang="pt-BR" sz="4000" dirty="0" smtClean="0">
                <a:solidFill>
                  <a:schemeClr val="tx1"/>
                </a:solidFill>
              </a:rPr>
            </a:br>
            <a:r>
              <a:rPr lang="pt-BR" sz="3600" dirty="0" smtClean="0"/>
              <a:t>PLANEJAMENTO DA </a:t>
            </a:r>
            <a:br>
              <a:rPr lang="pt-BR" sz="3600" dirty="0" smtClean="0"/>
            </a:br>
            <a:r>
              <a:rPr lang="pt-BR" sz="3600" dirty="0" smtClean="0"/>
              <a:t>COMUNICAÇÃO INTERNA</a:t>
            </a:r>
            <a:endParaRPr lang="pt-BR" sz="4000" dirty="0" smtClean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72198" y="260648"/>
            <a:ext cx="2786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 smtClean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AGENDA</a:t>
            </a:r>
            <a:endParaRPr lang="pt-BR" sz="4000" b="1" dirty="0">
              <a:solidFill>
                <a:srgbClr val="3366C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6219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absolvido.com.br/wp-content/uploads/2011/05/agenda.jpg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643042" y="1500174"/>
            <a:ext cx="7215473" cy="48073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67" y="1643050"/>
            <a:ext cx="8571513" cy="5000660"/>
          </a:xfrm>
        </p:spPr>
        <p:txBody>
          <a:bodyPr/>
          <a:lstStyle/>
          <a:p>
            <a:pPr marL="514350" indent="-514350" algn="just">
              <a:buAutoNum type="arabicParenR"/>
            </a:pPr>
            <a:r>
              <a:rPr lang="pt-BR" dirty="0" smtClean="0"/>
              <a:t>Plano de comunicação interna</a:t>
            </a:r>
            <a:r>
              <a:rPr lang="pt-BR" dirty="0" smtClean="0"/>
              <a:t>.</a:t>
            </a:r>
          </a:p>
          <a:p>
            <a:pPr marL="514350" indent="-514350" algn="just">
              <a:buAutoNum type="arabicParenR"/>
            </a:pPr>
            <a:endParaRPr lang="pt-BR" dirty="0" smtClean="0"/>
          </a:p>
          <a:p>
            <a:pPr marL="514350" indent="-514350" algn="just">
              <a:buAutoNum type="arabicParenR"/>
            </a:pPr>
            <a:r>
              <a:rPr lang="pt-BR" dirty="0" smtClean="0"/>
              <a:t>Implementação de um programa de comunicação interna eficaz.</a:t>
            </a:r>
          </a:p>
          <a:p>
            <a:pPr marL="514350" indent="-514350" algn="just">
              <a:buAutoNum type="arabicParenR"/>
            </a:pPr>
            <a:endParaRPr lang="pt-BR" dirty="0" smtClean="0"/>
          </a:p>
          <a:p>
            <a:pPr marL="514350" indent="-514350" algn="just">
              <a:buAutoNum type="arabicParenR"/>
            </a:pPr>
            <a:r>
              <a:rPr lang="pt-BR" dirty="0" smtClean="0"/>
              <a:t>Canais de comunicação utilizados na comunicação interna.</a:t>
            </a:r>
            <a:endParaRPr lang="pt-BR" dirty="0" smtClean="0">
              <a:solidFill>
                <a:srgbClr val="FF000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COMUNICAÇÃO INTERNA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285720" y="1320188"/>
          <a:ext cx="857256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0"/>
                <a:gridCol w="4286280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1ª fase: Introdução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Informações sobre a empresa e sobre a imagem que </a:t>
                      </a:r>
                      <a:r>
                        <a:rPr lang="pt-BR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pretende construir.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2ª fase: Análise institucional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Analisar a imagem da empresa tomada de decisão em relação aos objetivos.</a:t>
                      </a:r>
                      <a:endParaRPr lang="pt-BR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3ª fase: Definição dos públicos de interesse para as estratégias de</a:t>
                      </a:r>
                    </a:p>
                    <a:p>
                      <a:pPr algn="just"/>
                      <a:r>
                        <a:rPr lang="pt-B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comunicação institucional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Definir o publico principal e secundário,</a:t>
                      </a:r>
                    </a:p>
                    <a:p>
                      <a:pPr algn="just"/>
                      <a:r>
                        <a:rPr lang="pt-BR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levando em consideração os aspectos demográficos e comportamentais</a:t>
                      </a:r>
                      <a:endParaRPr lang="pt-BR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4ª fase: Definição dos objetivos gerais da comunicação institucional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Criar e manter uma imagem positiva perante os públicos de interesse</a:t>
                      </a:r>
                      <a:endParaRPr lang="pt-BR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5ª fase: Metas gerais da comunicação institucional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b="0" dirty="0" smtClean="0"/>
                        <a:t>Definir o que e em quanto tempo.</a:t>
                      </a:r>
                      <a:endParaRPr lang="pt-BR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6ª fase: Definir estratégias de comunicação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b="0" dirty="0" smtClean="0"/>
                        <a:t>Quais técnicas e práticas serão adotadas.</a:t>
                      </a:r>
                      <a:endParaRPr lang="pt-BR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7ª fase: Definir como será o controle e avaliação sobre os objetivos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b="0" dirty="0" smtClean="0"/>
                        <a:t>Quais serão os meios</a:t>
                      </a:r>
                      <a:r>
                        <a:rPr lang="pt-BR" b="0" baseline="0" dirty="0" smtClean="0"/>
                        <a:t> de controle dos resultados.</a:t>
                      </a:r>
                      <a:endParaRPr lang="pt-BR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8ª fase: Investimento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b="0" dirty="0" smtClean="0"/>
                        <a:t>Qual será o investimento</a:t>
                      </a:r>
                      <a:r>
                        <a:rPr lang="pt-BR" b="0" baseline="0" dirty="0" smtClean="0"/>
                        <a:t> para viabilizar o projeto.</a:t>
                      </a:r>
                      <a:endParaRPr lang="pt-BR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IMPLEMENTAÇÃO DE UM PROGRAMA DE </a:t>
            </a:r>
            <a:r>
              <a:rPr lang="pt-BR" sz="2800" dirty="0" smtClean="0"/>
              <a:t>COMUNICAÇÃO INTERNA </a:t>
            </a:r>
            <a:r>
              <a:rPr lang="pt-BR" sz="2800" dirty="0" smtClean="0"/>
              <a:t>EFICAZ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57298"/>
            <a:ext cx="8785225" cy="466409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smtClean="0"/>
              <a:t>Importância do planejamento.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smtClean="0"/>
              <a:t>Adequação da linguagem.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smtClean="0"/>
              <a:t>Uso de tecnologias para disseminação.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00166" y="115888"/>
            <a:ext cx="7464447" cy="865187"/>
          </a:xfrm>
        </p:spPr>
        <p:txBody>
          <a:bodyPr/>
          <a:lstStyle/>
          <a:p>
            <a:r>
              <a:rPr lang="pt-BR" sz="2800" dirty="0" smtClean="0"/>
              <a:t>CANAIS DE COMUNICAÇÃO UTILIZADOS NA </a:t>
            </a:r>
            <a:r>
              <a:rPr lang="pt-BR" sz="2800" dirty="0" smtClean="0"/>
              <a:t>COMUNICAÇÃO INTERNA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14422"/>
            <a:ext cx="8785225" cy="5357850"/>
          </a:xfrm>
        </p:spPr>
        <p:txBody>
          <a:bodyPr/>
          <a:lstStyle/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pt-BR" sz="3000" dirty="0" smtClean="0"/>
              <a:t>Comunicação </a:t>
            </a:r>
            <a:r>
              <a:rPr lang="pt-BR" sz="3000" dirty="0" smtClean="0"/>
              <a:t>a todos os </a:t>
            </a:r>
            <a:r>
              <a:rPr lang="pt-BR" sz="3000" dirty="0" smtClean="0"/>
              <a:t>níveis.</a:t>
            </a: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pt-BR" sz="3000" dirty="0" smtClean="0"/>
              <a:t>Criar </a:t>
            </a:r>
            <a:r>
              <a:rPr lang="pt-BR" sz="3000" dirty="0" smtClean="0"/>
              <a:t>tempo para reuniões </a:t>
            </a:r>
            <a:r>
              <a:rPr lang="pt-BR" sz="3000" dirty="0" smtClean="0"/>
              <a:t>presenciais.</a:t>
            </a: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pt-BR" sz="3000" dirty="0" smtClean="0"/>
              <a:t>Utilizar a comunicação </a:t>
            </a:r>
            <a:r>
              <a:rPr lang="pt-BR" sz="3000" dirty="0" smtClean="0"/>
              <a:t>on-line.</a:t>
            </a: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pt-BR" sz="3000" dirty="0" smtClean="0"/>
              <a:t>Criar publicações orientadas aos </a:t>
            </a:r>
            <a:r>
              <a:rPr lang="pt-BR" sz="3000" dirty="0" smtClean="0"/>
              <a:t>funcionários.</a:t>
            </a: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pt-BR" sz="3000" dirty="0" smtClean="0"/>
              <a:t>Utilizar a comunicação </a:t>
            </a:r>
            <a:r>
              <a:rPr lang="pt-BR" sz="3000" dirty="0" smtClean="0"/>
              <a:t>visual.</a:t>
            </a: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pt-BR" sz="3000" dirty="0" smtClean="0"/>
              <a:t>Utilizar os canais informais de </a:t>
            </a:r>
            <a:r>
              <a:rPr lang="pt-BR" sz="3000" dirty="0" smtClean="0"/>
              <a:t>comunicação.</a:t>
            </a: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pt-BR" sz="3000" dirty="0" smtClean="0"/>
              <a:t>Realização de </a:t>
            </a:r>
            <a:r>
              <a:rPr lang="pt-BR" sz="3000" dirty="0" smtClean="0"/>
              <a:t>eventos.</a:t>
            </a:r>
            <a:endParaRPr lang="pt-BR"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="" xmlns:p14="http://schemas.microsoft.com/office/powerpoint/2010/main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2583</TotalTime>
  <Words>275</Words>
  <Application>Microsoft Office PowerPoint</Application>
  <PresentationFormat>Apresentação na tela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Tema2</vt:lpstr>
      <vt:lpstr>GESTÃO DE PESSOAS E DESENVOLVIMENTO DE EQUIPES</vt:lpstr>
      <vt:lpstr>UNIDADE 04  AMBIENTE DE TRABALHO  E COMUNICAÇÃO  TÓPICO 3 PLANEJAMENTO DA  COMUNICAÇÃO INTERNA</vt:lpstr>
      <vt:lpstr>PLANO DE AULA</vt:lpstr>
      <vt:lpstr>PLANO DE COMUNICAÇÃO INTERNA</vt:lpstr>
      <vt:lpstr>IMPLEMENTAÇÃO DE UM PROGRAMA DE COMUNICAÇÃO INTERNA EFICAZ</vt:lpstr>
      <vt:lpstr>CANAIS DE COMUNICAÇÃO UTILIZADOS NA COMUNICAÇÃO INTERNA</vt:lpstr>
      <vt:lpstr>GESTÃO DE PESSOAS E DESENVOLVIMENTO DE EQUIPES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Luciano</cp:lastModifiedBy>
  <cp:revision>183</cp:revision>
  <dcterms:created xsi:type="dcterms:W3CDTF">2013-04-19T18:38:04Z</dcterms:created>
  <dcterms:modified xsi:type="dcterms:W3CDTF">2017-03-01T02:02:48Z</dcterms:modified>
</cp:coreProperties>
</file>