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80" r:id="rId2"/>
    <p:sldId id="316" r:id="rId3"/>
    <p:sldId id="287" r:id="rId4"/>
    <p:sldId id="524" r:id="rId5"/>
    <p:sldId id="525" r:id="rId6"/>
    <p:sldId id="526" r:id="rId7"/>
    <p:sldId id="527" r:id="rId8"/>
    <p:sldId id="49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53" d="100"/>
          <a:sy n="53" d="100"/>
        </p:scale>
        <p:origin x="-129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05/03/2017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05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ESTÁGIOS DE GRUPOS E</a:t>
            </a:r>
            <a:br>
              <a:rPr lang="pt-BR" sz="4000" dirty="0" smtClean="0"/>
            </a:br>
            <a:r>
              <a:rPr lang="pt-BR" sz="4000" dirty="0" smtClean="0"/>
              <a:t>DESENVOLVIMENTO DE EQUIPES </a:t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3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3600" dirty="0" smtClean="0"/>
              <a:t> QUANDO OS GRUPOS </a:t>
            </a:r>
            <a:br>
              <a:rPr lang="pt-BR" sz="3600" dirty="0" smtClean="0"/>
            </a:br>
            <a:r>
              <a:rPr lang="pt-BR" sz="3600" dirty="0" smtClean="0"/>
              <a:t>SE TORNAM EQUIPES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643042" y="1500174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643050"/>
            <a:ext cx="8571513" cy="5000660"/>
          </a:xfrm>
        </p:spPr>
        <p:txBody>
          <a:bodyPr/>
          <a:lstStyle/>
          <a:p>
            <a:pPr marL="514350" indent="-514350" algn="just">
              <a:lnSpc>
                <a:spcPct val="200000"/>
              </a:lnSpc>
              <a:buAutoNum type="arabicParenR"/>
            </a:pPr>
            <a:r>
              <a:rPr lang="pt-BR" dirty="0" smtClean="0"/>
              <a:t>Diferenças entre grupos e equipes.</a:t>
            </a:r>
          </a:p>
          <a:p>
            <a:pPr marL="514350" indent="-514350" algn="just">
              <a:lnSpc>
                <a:spcPct val="200000"/>
              </a:lnSpc>
              <a:buAutoNum type="arabicParenR"/>
            </a:pPr>
            <a:r>
              <a:rPr lang="pt-BR" dirty="0" smtClean="0"/>
              <a:t>Tipos de equipes.</a:t>
            </a:r>
          </a:p>
          <a:p>
            <a:pPr marL="514350" indent="-514350" algn="just">
              <a:lnSpc>
                <a:spcPct val="200000"/>
              </a:lnSpc>
              <a:buAutoNum type="arabicParenR"/>
            </a:pPr>
            <a:r>
              <a:rPr lang="pt-BR" dirty="0" smtClean="0"/>
              <a:t>Efetividade dos grupos e equipes.</a:t>
            </a:r>
            <a:endParaRPr lang="pt-BR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DIFERENÇAS ENTRE GRUPOS E EQUIPES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pt-BR" dirty="0" smtClean="0"/>
              <a:t>Equipes são </a:t>
            </a:r>
            <a:r>
              <a:rPr lang="pt-BR" dirty="0" smtClean="0"/>
              <a:t>grupos </a:t>
            </a:r>
            <a:r>
              <a:rPr lang="pt-BR" dirty="0" smtClean="0"/>
              <a:t>aprimorados, </a:t>
            </a:r>
            <a:r>
              <a:rPr lang="pt-BR" dirty="0" smtClean="0"/>
              <a:t>com um comprometimento superior para </a:t>
            </a:r>
            <a:r>
              <a:rPr lang="pt-BR" dirty="0" smtClean="0"/>
              <a:t>atingir os </a:t>
            </a:r>
            <a:r>
              <a:rPr lang="pt-BR" dirty="0" smtClean="0"/>
              <a:t>objetivos, pelos quais cada componente sente-se mutuamente </a:t>
            </a:r>
            <a:r>
              <a:rPr lang="pt-BR" dirty="0" smtClean="0"/>
              <a:t>responsável.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145" y="1357298"/>
            <a:ext cx="877971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63713" y="115888"/>
            <a:ext cx="7200900" cy="865187"/>
          </a:xfrm>
        </p:spPr>
        <p:txBody>
          <a:bodyPr/>
          <a:lstStyle/>
          <a:p>
            <a:r>
              <a:rPr lang="pt-BR" dirty="0" smtClean="0"/>
              <a:t>DIFERENÇAS ENTRE GRUPOS E EQUIPES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equipes"/>
          <p:cNvPicPr>
            <a:picLocks noChangeAspect="1" noChangeArrowheads="1"/>
          </p:cNvPicPr>
          <p:nvPr/>
        </p:nvPicPr>
        <p:blipFill>
          <a:blip r:embed="rId2"/>
          <a:srcRect r="8750"/>
          <a:stretch>
            <a:fillRect/>
          </a:stretch>
        </p:blipFill>
        <p:spPr bwMode="auto">
          <a:xfrm>
            <a:off x="3929058" y="2390774"/>
            <a:ext cx="5214942" cy="446722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EQUIPES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Equipes funcionais </a:t>
            </a:r>
            <a:r>
              <a:rPr lang="pt-BR" dirty="0" smtClean="0"/>
              <a:t>cruzadas.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Equipes </a:t>
            </a:r>
            <a:r>
              <a:rPr lang="pt-BR" dirty="0" smtClean="0"/>
              <a:t>virtuais.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Equipes </a:t>
            </a:r>
            <a:r>
              <a:rPr lang="pt-BR" dirty="0" err="1" smtClean="0"/>
              <a:t>autogerenciadas</a:t>
            </a:r>
            <a:r>
              <a:rPr lang="pt-BR" dirty="0" smtClean="0"/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err="1" smtClean="0"/>
              <a:t>Forcas-tarefa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EFETIVIDADE DOS GRUPOS E EQUIPES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Resultados produtivos do </a:t>
            </a:r>
            <a:r>
              <a:rPr lang="pt-BR" dirty="0" smtClean="0"/>
              <a:t>desempenho.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Satisfação </a:t>
            </a:r>
            <a:r>
              <a:rPr lang="pt-BR" dirty="0" smtClean="0"/>
              <a:t>dos </a:t>
            </a:r>
            <a:r>
              <a:rPr lang="pt-BR" dirty="0" smtClean="0"/>
              <a:t>membros.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Sobrevivência </a:t>
            </a:r>
            <a:r>
              <a:rPr lang="pt-BR" dirty="0" smtClean="0"/>
              <a:t>do grupo e capacidade para </a:t>
            </a:r>
            <a:r>
              <a:rPr lang="pt-BR" dirty="0" smtClean="0"/>
              <a:t>cooperação continua.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2599</TotalTime>
  <Words>118</Words>
  <Application>Microsoft Office PowerPoint</Application>
  <PresentationFormat>Apresentação na tela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Tema2</vt:lpstr>
      <vt:lpstr>GESTÃO DE PESSOAS E DESENVOLVIMENTO DE EQUIPES</vt:lpstr>
      <vt:lpstr>UNIDADE 05 ESTÁGIOS DE GRUPOS E DESENVOLVIMENTO DE EQUIPES   TÓPICO 3  QUANDO OS GRUPOS  SE TORNAM EQUIPES</vt:lpstr>
      <vt:lpstr>PLANO DE AULA</vt:lpstr>
      <vt:lpstr>DIFERENÇAS ENTRE GRUPOS E EQUIPES</vt:lpstr>
      <vt:lpstr>DIFERENÇAS ENTRE GRUPOS E EQUIPES</vt:lpstr>
      <vt:lpstr>TIPOS DE EQUIPES</vt:lpstr>
      <vt:lpstr>EFETIVIDADE DOS GRUPOS E EQUIPES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186</cp:revision>
  <dcterms:created xsi:type="dcterms:W3CDTF">2013-04-19T18:38:04Z</dcterms:created>
  <dcterms:modified xsi:type="dcterms:W3CDTF">2017-03-06T00:33:20Z</dcterms:modified>
</cp:coreProperties>
</file>