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80" r:id="rId2"/>
    <p:sldId id="316" r:id="rId3"/>
    <p:sldId id="287" r:id="rId4"/>
    <p:sldId id="528" r:id="rId5"/>
    <p:sldId id="529" r:id="rId6"/>
    <p:sldId id="534" r:id="rId7"/>
    <p:sldId id="535" r:id="rId8"/>
    <p:sldId id="536" r:id="rId9"/>
    <p:sldId id="49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08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05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ESTÁGIOS DE GRUPOS E</a:t>
            </a:r>
            <a:br>
              <a:rPr lang="pt-BR" sz="4000" dirty="0" smtClean="0"/>
            </a:br>
            <a:r>
              <a:rPr lang="pt-BR" sz="4000" dirty="0" smtClean="0"/>
              <a:t>DESENVOLVIMENTO DE EQUIPES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4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/>
              <a:t> </a:t>
            </a:r>
            <a:r>
              <a:rPr lang="pt-BR" sz="3600" dirty="0" smtClean="0"/>
              <a:t>EQUIPES DE ALTA PERFORMANCE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357298"/>
            <a:ext cx="8571513" cy="5000660"/>
          </a:xfrm>
        </p:spPr>
        <p:txBody>
          <a:bodyPr/>
          <a:lstStyle/>
          <a:p>
            <a:pPr marL="514350" indent="-514350" algn="just">
              <a:lnSpc>
                <a:spcPct val="200000"/>
              </a:lnSpc>
              <a:buAutoNum type="arabicParenR"/>
            </a:pPr>
            <a:r>
              <a:rPr lang="pt-BR" sz="2800" dirty="0" smtClean="0"/>
              <a:t>Equipes de alta performance.</a:t>
            </a:r>
          </a:p>
          <a:p>
            <a:pPr marL="514350" indent="-514350" algn="just">
              <a:lnSpc>
                <a:spcPct val="200000"/>
              </a:lnSpc>
              <a:buAutoNum type="arabicParenR"/>
            </a:pPr>
            <a:r>
              <a:rPr lang="pt-BR" sz="2800" dirty="0" smtClean="0"/>
              <a:t>Composição da equipe.</a:t>
            </a:r>
          </a:p>
          <a:p>
            <a:pPr marL="514350" indent="-514350" algn="just">
              <a:buAutoNum type="arabicParenR"/>
            </a:pPr>
            <a:endParaRPr lang="pt-BR" sz="2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EQUIPES DE ALTA PERFORMANCE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69" y="1219200"/>
            <a:ext cx="898853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 DA 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algn="ctr">
              <a:lnSpc>
                <a:spcPct val="200000"/>
              </a:lnSpc>
              <a:buFont typeface="Wingdings" pitchFamily="2" charset="2"/>
              <a:buChar char="Ø"/>
            </a:pPr>
            <a:r>
              <a:rPr lang="pt-BR" b="1" dirty="0" smtClean="0"/>
              <a:t>Capacidade dos </a:t>
            </a:r>
            <a:r>
              <a:rPr lang="pt-BR" b="1" dirty="0" smtClean="0"/>
              <a:t>membros.</a:t>
            </a:r>
          </a:p>
        </p:txBody>
      </p:sp>
      <p:sp>
        <p:nvSpPr>
          <p:cNvPr id="6146" name="AutoShape 2" descr="Resultado de imagem para equi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50" name="Picture 6" descr="Resultado de imagem para equip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00306"/>
            <a:ext cx="6212000" cy="4143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 DA 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algn="ctr">
              <a:lnSpc>
                <a:spcPct val="200000"/>
              </a:lnSpc>
              <a:buFont typeface="Wingdings" pitchFamily="2" charset="2"/>
              <a:buChar char="Ø"/>
            </a:pPr>
            <a:r>
              <a:rPr lang="pt-BR" b="1" dirty="0" smtClean="0"/>
              <a:t>Alocação </a:t>
            </a:r>
            <a:r>
              <a:rPr lang="pt-BR" b="1" dirty="0" smtClean="0"/>
              <a:t>de </a:t>
            </a:r>
            <a:r>
              <a:rPr lang="pt-BR" b="1" dirty="0" smtClean="0"/>
              <a:t>papéis.</a:t>
            </a:r>
          </a:p>
        </p:txBody>
      </p:sp>
      <p:sp>
        <p:nvSpPr>
          <p:cNvPr id="6146" name="AutoShape 2" descr="Resultado de imagem para equi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6866" name="Picture 2" descr="Resultado de imagem para equip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786058"/>
            <a:ext cx="6096000" cy="3486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 DA 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algn="ctr">
              <a:lnSpc>
                <a:spcPct val="200000"/>
              </a:lnSpc>
              <a:buFont typeface="Wingdings" pitchFamily="2" charset="2"/>
              <a:buChar char="Ø"/>
            </a:pPr>
            <a:r>
              <a:rPr lang="pt-BR" b="1" dirty="0" smtClean="0"/>
              <a:t>Diversidade </a:t>
            </a:r>
            <a:r>
              <a:rPr lang="pt-BR" b="1" dirty="0" smtClean="0"/>
              <a:t>dos </a:t>
            </a:r>
            <a:r>
              <a:rPr lang="pt-BR" b="1" dirty="0" smtClean="0"/>
              <a:t>membros.</a:t>
            </a:r>
          </a:p>
        </p:txBody>
      </p:sp>
      <p:sp>
        <p:nvSpPr>
          <p:cNvPr id="6146" name="AutoShape 2" descr="Resultado de imagem para equi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5842" name="AutoShape 2" descr="Resultado de imagem para equi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5844" name="AutoShape 4" descr="Resultado de imagem para equi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5846" name="Picture 6" descr="Resultado de imagem para equipes"/>
          <p:cNvPicPr>
            <a:picLocks noChangeAspect="1" noChangeArrowheads="1"/>
          </p:cNvPicPr>
          <p:nvPr/>
        </p:nvPicPr>
        <p:blipFill>
          <a:blip r:embed="rId2"/>
          <a:srcRect b="30769"/>
          <a:stretch>
            <a:fillRect/>
          </a:stretch>
        </p:blipFill>
        <p:spPr bwMode="auto">
          <a:xfrm>
            <a:off x="0" y="3500438"/>
            <a:ext cx="9144000" cy="27432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 DA 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b="1" dirty="0" smtClean="0"/>
              <a:t>Tamanho </a:t>
            </a:r>
            <a:r>
              <a:rPr lang="pt-BR" b="1" dirty="0" smtClean="0"/>
              <a:t>das </a:t>
            </a:r>
            <a:r>
              <a:rPr lang="pt-BR" b="1" dirty="0" smtClean="0"/>
              <a:t>equipes.</a:t>
            </a:r>
            <a:endParaRPr lang="pt-BR" b="1" dirty="0"/>
          </a:p>
        </p:txBody>
      </p:sp>
      <p:sp>
        <p:nvSpPr>
          <p:cNvPr id="6146" name="AutoShape 2" descr="Resultado de imagem para equi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4818" name="Picture 2" descr="Resultado de imagem para equip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144" y="1643049"/>
            <a:ext cx="9169144" cy="5214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2611</TotalTime>
  <Words>73</Words>
  <Application>Microsoft Office PowerPoint</Application>
  <PresentationFormat>Apresentação na tela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Tema2</vt:lpstr>
      <vt:lpstr>GESTÃO DE PESSOAS E DESENVOLVIMENTO DE EQUIPES</vt:lpstr>
      <vt:lpstr>UNIDADE 05 ESTÁGIOS DE GRUPOS E DESENVOLVIMENTO DE EQUIPES   TÓPICO 4  EQUIPES DE ALTA PERFORMANCE</vt:lpstr>
      <vt:lpstr>PLANO DE AULA</vt:lpstr>
      <vt:lpstr>EQUIPES DE ALTA PERFORMANCE</vt:lpstr>
      <vt:lpstr>COMPOSIÇÃO DA EQUIPE</vt:lpstr>
      <vt:lpstr>COMPOSIÇÃO DA EQUIPE</vt:lpstr>
      <vt:lpstr>COMPOSIÇÃO DA EQUIPE</vt:lpstr>
      <vt:lpstr>COMPOSIÇÃO DA EQUIPE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186</cp:revision>
  <dcterms:created xsi:type="dcterms:W3CDTF">2013-04-19T18:38:04Z</dcterms:created>
  <dcterms:modified xsi:type="dcterms:W3CDTF">2017-03-06T01:03:50Z</dcterms:modified>
</cp:coreProperties>
</file>