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11CB2-3153-0C50-B7B9-CA404C3F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EBEBEB"/>
                </a:solidFill>
              </a:rPr>
              <a:t>Grupo</a:t>
            </a:r>
            <a:br>
              <a:rPr lang="es-MX" dirty="0">
                <a:solidFill>
                  <a:srgbClr val="EBEBEB"/>
                </a:solidFill>
              </a:rPr>
            </a:br>
            <a:r>
              <a:rPr lang="es-MX" dirty="0">
                <a:solidFill>
                  <a:srgbClr val="EBEBEB"/>
                </a:solidFill>
              </a:rPr>
              <a:t>Cero</a:t>
            </a:r>
            <a:endParaRPr lang="es-CL" dirty="0">
              <a:solidFill>
                <a:srgbClr val="EBEBE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AC970E-AB8D-1063-3ED2-6B8752E4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55" y="4591665"/>
            <a:ext cx="3161016" cy="1622322"/>
          </a:xfrm>
        </p:spPr>
        <p:txBody>
          <a:bodyPr>
            <a:normAutofit/>
          </a:bodyPr>
          <a:lstStyle/>
          <a:p>
            <a:endParaRPr lang="es-CL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AE42D4DE-81BD-4987-AC65-CAD90D6A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2639711"/>
            <a:ext cx="6443180" cy="15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6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C0502-80DC-873B-E523-581A484D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Aplicaciones/Programas herramientas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6D03F-C58B-FEE2-3669-938B7D71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Uso de la pagina web W3School para poder buscar información y así facilitarnos la elaboración del proyecto.</a:t>
            </a:r>
          </a:p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es-CL" sz="1800" dirty="0" err="1">
                <a:latin typeface="Arial" panose="020B0604020202020204" pitchFamily="34" charset="0"/>
                <a:cs typeface="Arial" panose="020B0604020202020204" pitchFamily="34" charset="0"/>
              </a:rPr>
              <a:t>VisualStudio</a:t>
            </a:r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18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 para poder programar la pagina web.</a:t>
            </a:r>
          </a:p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Uso de CSS para “embellecer” la pagina web.</a:t>
            </a:r>
          </a:p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Estanterías de Bootstrap para la implementación de un carrusel.</a:t>
            </a:r>
          </a:p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Uso de Google para implementar imágenes y videos.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442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308E5E-6260-A3FE-92FC-D7F2D34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Propuesta elaborada</a:t>
            </a:r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9902BB-37F7-39A4-7638-692B1F89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6AD88D-E44F-2F26-137A-F7303B0FB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96" r="1" b="14541"/>
          <a:stretch/>
        </p:blipFill>
        <p:spPr>
          <a:xfrm>
            <a:off x="5183116" y="461682"/>
            <a:ext cx="6585549" cy="2967319"/>
          </a:xfrm>
          <a:custGeom>
            <a:avLst/>
            <a:gdLst/>
            <a:ahLst/>
            <a:cxnLst/>
            <a:rect l="l" t="t" r="r" b="b"/>
            <a:pathLst>
              <a:path w="6585549" h="2967319">
                <a:moveTo>
                  <a:pt x="225406" y="0"/>
                </a:moveTo>
                <a:lnTo>
                  <a:pt x="6585549" y="0"/>
                </a:lnTo>
                <a:lnTo>
                  <a:pt x="6585549" y="2967319"/>
                </a:lnTo>
                <a:lnTo>
                  <a:pt x="941" y="2967319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F80756-EFFF-9A63-9236-08F9D1264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 r="10355" b="-2"/>
          <a:stretch/>
        </p:blipFill>
        <p:spPr>
          <a:xfrm>
            <a:off x="5183115" y="4030824"/>
            <a:ext cx="6585549" cy="2409927"/>
          </a:xfrm>
          <a:custGeom>
            <a:avLst/>
            <a:gdLst/>
            <a:ahLst/>
            <a:cxnLst/>
            <a:rect l="l" t="t" r="r" b="b"/>
            <a:pathLst>
              <a:path w="6584608" h="3011751">
                <a:moveTo>
                  <a:pt x="0" y="0"/>
                </a:moveTo>
                <a:lnTo>
                  <a:pt x="6584608" y="0"/>
                </a:lnTo>
                <a:lnTo>
                  <a:pt x="6584608" y="3011751"/>
                </a:lnTo>
                <a:lnTo>
                  <a:pt x="225659" y="3011751"/>
                </a:lnTo>
                <a:lnTo>
                  <a:pt x="213588" y="2933486"/>
                </a:lnTo>
                <a:lnTo>
                  <a:pt x="202297" y="2857210"/>
                </a:lnTo>
                <a:lnTo>
                  <a:pt x="190379" y="2766405"/>
                </a:lnTo>
                <a:lnTo>
                  <a:pt x="176108" y="2658649"/>
                </a:lnTo>
                <a:lnTo>
                  <a:pt x="161054" y="2539392"/>
                </a:lnTo>
                <a:lnTo>
                  <a:pt x="145215" y="2405001"/>
                </a:lnTo>
                <a:lnTo>
                  <a:pt x="128435" y="2258502"/>
                </a:lnTo>
                <a:lnTo>
                  <a:pt x="111655" y="2099290"/>
                </a:lnTo>
                <a:lnTo>
                  <a:pt x="94562" y="1929788"/>
                </a:lnTo>
                <a:lnTo>
                  <a:pt x="78723" y="1746967"/>
                </a:lnTo>
                <a:lnTo>
                  <a:pt x="63512" y="1555671"/>
                </a:lnTo>
                <a:lnTo>
                  <a:pt x="49711" y="1353478"/>
                </a:lnTo>
                <a:lnTo>
                  <a:pt x="36539" y="1142810"/>
                </a:lnTo>
                <a:lnTo>
                  <a:pt x="24150" y="923062"/>
                </a:lnTo>
                <a:lnTo>
                  <a:pt x="19759" y="810464"/>
                </a:lnTo>
                <a:lnTo>
                  <a:pt x="14897" y="695444"/>
                </a:lnTo>
                <a:lnTo>
                  <a:pt x="10350" y="578608"/>
                </a:lnTo>
                <a:lnTo>
                  <a:pt x="7370" y="461167"/>
                </a:lnTo>
                <a:lnTo>
                  <a:pt x="4704" y="341304"/>
                </a:lnTo>
                <a:lnTo>
                  <a:pt x="1881" y="220231"/>
                </a:lnTo>
                <a:lnTo>
                  <a:pt x="0" y="96736"/>
                </a:lnTo>
                <a:close/>
              </a:path>
            </a:pathLst>
          </a:cu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623800" y="1903329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1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4A9C287-5DE2-F1C8-FD16-E438B285D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628" y="1284394"/>
            <a:ext cx="6229913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5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CDF527-BE88-FB8A-0F4C-86768347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s-MX" sz="2800">
                <a:solidFill>
                  <a:schemeClr val="tx1"/>
                </a:solidFill>
              </a:rPr>
              <a:t>Conclusión/Cierre</a:t>
            </a:r>
            <a:endParaRPr lang="es-CL" sz="280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EB304-C7C2-1FD5-70B4-89BB1CD7A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En este trabajo aprendí a como hacer una pagina web, también aprendí a lo tedioso de este mismo pero lo satisfactorio al ver tu pagina por fin terminada</a:t>
            </a:r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1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5</TotalTime>
  <Words>100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Sala de reuniones Ion</vt:lpstr>
      <vt:lpstr>Grupo Cero</vt:lpstr>
      <vt:lpstr>Aplicaciones/Programas herramientas</vt:lpstr>
      <vt:lpstr>Propuesta elaborada</vt:lpstr>
      <vt:lpstr>Presentación de PowerPoint</vt:lpstr>
      <vt:lpstr>Conclusión/Cierre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Cero</dc:title>
  <dc:creator>21</dc:creator>
  <cp:lastModifiedBy>21</cp:lastModifiedBy>
  <cp:revision>1</cp:revision>
  <dcterms:created xsi:type="dcterms:W3CDTF">2023-04-12T07:07:29Z</dcterms:created>
  <dcterms:modified xsi:type="dcterms:W3CDTF">2023-04-12T07:12:39Z</dcterms:modified>
</cp:coreProperties>
</file>