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Programação III - Projeto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Descrição do Projeto: Grafos</a:t>
            </a:r>
          </a:p>
          <a:p>
            <a:r>
              <a:rPr lang="pt-BR" b="1" dirty="0">
                <a:solidFill>
                  <a:schemeClr val="tx1"/>
                </a:solidFill>
              </a:rPr>
              <a:t>Professor: Daniel </a:t>
            </a:r>
            <a:r>
              <a:rPr lang="pt-BR" b="1" dirty="0" err="1">
                <a:solidFill>
                  <a:schemeClr val="tx1"/>
                </a:solidFill>
              </a:rPr>
              <a:t>Abella</a:t>
            </a:r>
            <a:endParaRPr lang="pt-BR" b="1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Aluno: Gustavo Maciel pires </a:t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8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Largura- BFS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59442"/>
            <a:ext cx="913575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9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59442"/>
            <a:ext cx="913575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r>
              <a:rPr lang="pt-BR" dirty="0"/>
              <a:t> – Classe grafo com peso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234" y="2097088"/>
            <a:ext cx="76200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Floyd-</a:t>
            </a:r>
            <a:r>
              <a:rPr lang="pt-BR" dirty="0" err="1"/>
              <a:t>Warshall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8026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topológica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78" y="2371065"/>
            <a:ext cx="4244047" cy="37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1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Fecho transitivo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11373"/>
            <a:ext cx="6785317" cy="36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5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131</TotalTime>
  <Words>41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Programação III - Projeto 2</vt:lpstr>
      <vt:lpstr>Busca em Largura- BFS</vt:lpstr>
      <vt:lpstr>Busca em profundidade</vt:lpstr>
      <vt:lpstr>Algoritmo de Dijkstra – Classe grafo com peso</vt:lpstr>
      <vt:lpstr>Algoritmo de Floyd-Warshall</vt:lpstr>
      <vt:lpstr>Ordenação topológica</vt:lpstr>
      <vt:lpstr>Fecho transitivo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III - Projeto 2</dc:title>
  <dc:creator>Gustavo Maciel Pires</dc:creator>
  <cp:lastModifiedBy>Gustavo Maciel Pires</cp:lastModifiedBy>
  <cp:revision>8</cp:revision>
  <dcterms:created xsi:type="dcterms:W3CDTF">2016-11-28T02:29:41Z</dcterms:created>
  <dcterms:modified xsi:type="dcterms:W3CDTF">2016-11-29T20:07:12Z</dcterms:modified>
</cp:coreProperties>
</file>