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6"/>
  </p:notesMasterIdLst>
  <p:sldIdLst>
    <p:sldId id="256" r:id="rId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2aedcf97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32aedcf97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8051" y="-452619"/>
            <a:ext cx="1554988" cy="1554988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3392375" y="3018750"/>
            <a:ext cx="2578200" cy="960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6156525" y="3018650"/>
            <a:ext cx="2736300" cy="960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615675" y="2017325"/>
            <a:ext cx="2845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419" sz="1000" b="1" i="1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¿Qué está ocurriendo que no debería ocurrir?</a:t>
            </a:r>
            <a:endParaRPr sz="1000" b="1" i="1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731125" y="3018675"/>
            <a:ext cx="2475300" cy="960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731125" y="3018650"/>
            <a:ext cx="2217000" cy="600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419" sz="900" b="0" i="1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(Persona, objeto o contexto)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419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Persona de vida rural que no tiene acceso fácil a los servicios básicos.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3392375" y="3028361"/>
            <a:ext cx="3000000" cy="600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419" sz="900" b="0" i="1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Acción o situación indeseada: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419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Que el agua se contamine por cualquier tipo de sustancia extraña</a:t>
            </a:r>
            <a:endParaRPr sz="900" b="0" i="1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6220200" y="2942550"/>
            <a:ext cx="2619600" cy="600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419" sz="900" b="0" i="1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Por qué genera dificultad o insatisfacción</a:t>
            </a:r>
            <a:r>
              <a:rPr lang="es-419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419" sz="900" b="0" i="1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Por el potencial daño a la salud que puede provocar</a:t>
            </a:r>
          </a:p>
        </p:txBody>
      </p:sp>
      <p:sp>
        <p:nvSpPr>
          <p:cNvPr id="62" name="Google Shape;62;p13"/>
          <p:cNvSpPr/>
          <p:nvPr/>
        </p:nvSpPr>
        <p:spPr>
          <a:xfrm>
            <a:off x="1765750" y="2435925"/>
            <a:ext cx="273300" cy="3387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5875" y="532075"/>
            <a:ext cx="650350" cy="6503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/>
          <p:nvPr/>
        </p:nvSpPr>
        <p:spPr>
          <a:xfrm>
            <a:off x="1092950" y="661225"/>
            <a:ext cx="7841400" cy="4188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1165600" y="628650"/>
            <a:ext cx="7545900" cy="1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Actividad N°4</a:t>
            </a:r>
            <a:r>
              <a:rPr lang="es-419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Punto de Vista POV</a:t>
            </a:r>
            <a:r>
              <a:rPr lang="es-419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1031750" y="1030025"/>
            <a:ext cx="78114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 la información recopilada de los ejercicios realizados en la etapa empatizar; </a:t>
            </a:r>
            <a:r>
              <a:rPr lang="es-419" sz="14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mapa de empatìa y perfil de usuario</a:t>
            </a:r>
            <a:r>
              <a:rPr lang="es-419" sz="1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deberás declarar el problema central del contexto investigado siguiendo el diagrama POV</a:t>
            </a:r>
            <a:r>
              <a:rPr lang="es-419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  </a:t>
            </a: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FF81ADBDA01B0498A9FE80E49B43E6D" ma:contentTypeVersion="14" ma:contentTypeDescription="Crear nuevo documento." ma:contentTypeScope="" ma:versionID="8e0648467b9822476be07832cadfb4bd">
  <xsd:schema xmlns:xsd="http://www.w3.org/2001/XMLSchema" xmlns:xs="http://www.w3.org/2001/XMLSchema" xmlns:p="http://schemas.microsoft.com/office/2006/metadata/properties" xmlns:ns2="25b1c2ef-e678-4a48-9aa5-a77ca6777096" xmlns:ns3="f21410ed-3137-4ad4-a147-f1eb5589437a" targetNamespace="http://schemas.microsoft.com/office/2006/metadata/properties" ma:root="true" ma:fieldsID="10e55fd0c9470abb8e10900c2da32ae0" ns2:_="" ns3:_="">
    <xsd:import namespace="25b1c2ef-e678-4a48-9aa5-a77ca6777096"/>
    <xsd:import namespace="f21410ed-3137-4ad4-a147-f1eb558943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b1c2ef-e678-4a48-9aa5-a77ca67770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Etiquetas de imagen" ma:readOnly="false" ma:fieldId="{5cf76f15-5ced-4ddc-b409-7134ff3c332f}" ma:taxonomyMulti="true" ma:sspId="e2f773bf-f00b-42a6-8b07-050935be22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1410ed-3137-4ad4-a147-f1eb5589437a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6da39ddf-f410-4227-b56b-f06037215679}" ma:internalName="TaxCatchAll" ma:showField="CatchAllData" ma:web="f21410ed-3137-4ad4-a147-f1eb5589437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5b1c2ef-e678-4a48-9aa5-a77ca6777096">
      <Terms xmlns="http://schemas.microsoft.com/office/infopath/2007/PartnerControls"/>
    </lcf76f155ced4ddcb4097134ff3c332f>
    <TaxCatchAll xmlns="f21410ed-3137-4ad4-a147-f1eb5589437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791C4C-9BCE-41AE-ADD6-66412E5A76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b1c2ef-e678-4a48-9aa5-a77ca6777096"/>
    <ds:schemaRef ds:uri="f21410ed-3137-4ad4-a147-f1eb558943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6ECB56-B640-49C8-B11C-603118ECF765}">
  <ds:schemaRefs>
    <ds:schemaRef ds:uri="http://schemas.microsoft.com/office/2006/metadata/properties"/>
    <ds:schemaRef ds:uri="http://schemas.microsoft.com/office/infopath/2007/PartnerControls"/>
    <ds:schemaRef ds:uri="25b1c2ef-e678-4a48-9aa5-a77ca6777096"/>
    <ds:schemaRef ds:uri="f21410ed-3137-4ad4-a147-f1eb5589437a"/>
  </ds:schemaRefs>
</ds:datastoreItem>
</file>

<file path=customXml/itemProps3.xml><?xml version="1.0" encoding="utf-8"?>
<ds:datastoreItem xmlns:ds="http://schemas.openxmlformats.org/officeDocument/2006/customXml" ds:itemID="{AF37C859-E2B5-407B-8DD6-71598F3F85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Presentación en pantalla (16:9)</PresentationFormat>
  <Paragraphs>9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Roboto</vt:lpstr>
      <vt:lpstr>Simple Light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GUSTAVO BENJAMIN MENDEZ CORTES</cp:lastModifiedBy>
  <cp:revision>1</cp:revision>
  <dcterms:modified xsi:type="dcterms:W3CDTF">2025-05-07T17:28:58Z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0x010100BFF81ADBDA01B0498A9FE80E49B43E6D</vt:lpwstr>
  </property>
</Properties>
</file>