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ee9e6a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2aee9e6a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4513050" y="1485400"/>
            <a:ext cx="0" cy="348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1539925" y="3214200"/>
            <a:ext cx="58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57" name="Google Shape;57;p13"/>
          <p:cNvSpPr txBox="1"/>
          <p:nvPr/>
        </p:nvSpPr>
        <p:spPr>
          <a:xfrm>
            <a:off x="1095900" y="949975"/>
            <a:ext cx="791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Deberás </a:t>
            </a:r>
            <a:r>
              <a:rPr lang="es-419" sz="14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evaluar </a:t>
            </a:r>
            <a:r>
              <a:rPr lang="es-419" sz="14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ideas acorde a factibilidad e innovación siguiendo el siguiente diagrama: </a:t>
            </a:r>
            <a:endParaRPr sz="1400" b="0" i="1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332025" y="1485388"/>
            <a:ext cx="3000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⚠️ Darán Problemas</a:t>
            </a:r>
            <a:endParaRPr sz="1400" b="1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L" sz="14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Campañas para uso responsable de recursos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L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Reservorios comunales de agua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611600" y="1455900"/>
            <a:ext cx="377649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💎 Diamantes en Bruto</a:t>
            </a:r>
            <a:endParaRPr lang="es-CL" b="1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L" sz="1400" b="1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400"/>
            </a:pPr>
            <a:r>
              <a:rPr lang="pt-BR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Instalar hidroeléctricas</a:t>
            </a:r>
            <a:r>
              <a:rPr lang="pt-BR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con t</a:t>
            </a:r>
            <a:r>
              <a:rPr lang="pt-BR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ratamiento de aguas</a:t>
            </a:r>
            <a:r>
              <a:rPr lang="pt-BR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lang="pt-BR" sz="14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i="0" u="none" strike="noStrike" cap="none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- Instalar paneles solares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332025" y="3280300"/>
            <a:ext cx="30726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❓ Dudas e Incertidumbre</a:t>
            </a:r>
            <a:endParaRPr sz="1400" b="1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L" sz="1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Pozos profundos con bombas solares o eléctricas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Canales de recolección desde cerros o vertientes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4678500" y="3254825"/>
            <a:ext cx="30726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🌟 Ideas Adicionales</a:t>
            </a:r>
            <a:endParaRPr sz="1400" b="0" i="0" u="none" strike="noStrike" cap="none" dirty="0">
              <a:solidFill>
                <a:srgbClr val="7030A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Purificadores de agua portátiles o comunitarios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Purificadores de agua solare</a:t>
            </a:r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875" y="4558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1092950" y="585025"/>
            <a:ext cx="7841400" cy="418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65600" y="55245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 N°7</a:t>
            </a: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Evaluación de Ideas </a:t>
            </a:r>
            <a:r>
              <a:rPr lang="es-419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8DDFF-CD26-4CEF-A6CF-84D0CE2F74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88B633-0DE9-4CAD-8E96-F8CF8A640526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customXml/itemProps3.xml><?xml version="1.0" encoding="utf-8"?>
<ds:datastoreItem xmlns:ds="http://schemas.openxmlformats.org/officeDocument/2006/customXml" ds:itemID="{7CEA3F21-F93B-4916-8494-946CB30DA8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85</Words>
  <Application>Microsoft Office PowerPoint</Application>
  <PresentationFormat>Presentación en pantalla (16:9)</PresentationFormat>
  <Paragraphs>18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Roboto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BENJAMIN MENDEZ CORTES</cp:lastModifiedBy>
  <cp:revision>4</cp:revision>
  <dcterms:modified xsi:type="dcterms:W3CDTF">2025-05-07T17:30:14Z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