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6B5EB0-3A82-4AED-85BF-144536D97CAC}">
  <a:tblStyle styleId="{E06B5EB0-3A82-4AED-85BF-144536D97C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Roboto-regular.fntdata"/><Relationship Id="rId13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customXml" Target="../customXml/item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0" Type="http://schemas.openxmlformats.org/officeDocument/2006/relationships/font" Target="fonts/Roboto-italic.fntdata"/><Relationship Id="rId4" Type="http://schemas.openxmlformats.org/officeDocument/2006/relationships/tableStyles" Target="tableStyles.xml"/><Relationship Id="rId9" Type="http://schemas.openxmlformats.org/officeDocument/2006/relationships/font" Target="fonts/Roboto-bold.fntdata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f2474f3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2af2474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413025" y="88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{E06B5EB0-3A82-4AED-85BF-144536D97CAC}</a:tableStyleId>
              </a:tblPr>
              <a:tblGrid>
                <a:gridCol w="2081450"/>
                <a:gridCol w="6105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419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 </a:t>
                      </a:r>
                      <a:r>
                        <a:rPr i="1" lang="es-419" sz="9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el problema</a:t>
                      </a:r>
                      <a:endParaRPr i="1" sz="9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36825" y="1340425"/>
            <a:ext cx="842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TRAYECTORIA </a:t>
            </a:r>
            <a:r>
              <a:rPr b="0" i="1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Describir la jornada/trayecto/viaje del usuario; puede estar expresada en horas, días, semanas. Debe estar vinculada al problema/necesidad.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36825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816450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96075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175700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355325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534950" y="1649725"/>
            <a:ext cx="1065000" cy="61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1001" y="2282800"/>
            <a:ext cx="4702800" cy="2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emoción siente en cada actividad? </a:t>
            </a:r>
            <a:r>
              <a:rPr b="0" i="0" lang="es-419" sz="9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Positiva - Neutral o Negativa</a:t>
            </a:r>
            <a:endParaRPr b="0" i="0" sz="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398" y="2526450"/>
            <a:ext cx="244967" cy="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10442"/>
          <a:stretch/>
        </p:blipFill>
        <p:spPr>
          <a:xfrm>
            <a:off x="152398" y="2850323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2398" y="3146197"/>
            <a:ext cx="265632" cy="27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flipH="1" rot="10800000">
            <a:off x="502997" y="2696855"/>
            <a:ext cx="8058600" cy="117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69" name="Google Shape;69;p13"/>
          <p:cNvCxnSpPr/>
          <p:nvPr/>
        </p:nvCxnSpPr>
        <p:spPr>
          <a:xfrm flipH="1" rot="10800000">
            <a:off x="480741" y="3047098"/>
            <a:ext cx="8080800" cy="6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505613" y="3358661"/>
            <a:ext cx="8001300" cy="600"/>
          </a:xfrm>
          <a:prstGeom prst="straightConnector1">
            <a:avLst/>
          </a:prstGeom>
          <a:noFill/>
          <a:ln cap="flat" cmpd="sng" w="9525">
            <a:solidFill>
              <a:srgbClr val="44546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/>
        </p:nvSpPr>
        <p:spPr>
          <a:xfrm>
            <a:off x="381000" y="3355675"/>
            <a:ext cx="5350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NECESIDADES DEL USUARIO</a:t>
            </a:r>
            <a:r>
              <a:rPr b="0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es lo que el usuario necesita realizar en ese momento?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67850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647475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827100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006725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86350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365975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545600" y="366420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50600" y="4139050"/>
            <a:ext cx="552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PUNTOS DE CONTACTO ACTUALES</a:t>
            </a:r>
            <a:r>
              <a:rPr b="0" i="0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i="1" lang="es-419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¿Con qué  elementos claves del entorno se relaciona y vincula?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67850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647475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827100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006725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5186350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365975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7545600" y="4466550"/>
            <a:ext cx="1065000" cy="4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875" y="74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18669" y="95250"/>
            <a:ext cx="6327000" cy="4737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N°6</a:t>
            </a:r>
            <a:r>
              <a:rPr b="0" i="0" lang="es-419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s-419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Mapa de Experiencia 2.0 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7C957D8F-856B-4AA8-8A2E-111F257F81AC}"/>
</file>

<file path=customXml/itemProps2.xml><?xml version="1.0" encoding="utf-8"?>
<ds:datastoreItem xmlns:ds="http://schemas.openxmlformats.org/officeDocument/2006/customXml" ds:itemID="{61A5527C-1A76-4AD2-8296-85C469677380}"/>
</file>

<file path=customXml/itemProps3.xml><?xml version="1.0" encoding="utf-8"?>
<ds:datastoreItem xmlns:ds="http://schemas.openxmlformats.org/officeDocument/2006/customXml" ds:itemID="{8119CE8E-B253-441E-9E34-19704F244AF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