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e879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ee879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82044" y="251459"/>
            <a:ext cx="2081700" cy="6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04675" y="279475"/>
            <a:ext cx="16842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Actividad N°9: STORYBOARD</a:t>
            </a:r>
            <a:endParaRPr sz="1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75" y="151075"/>
            <a:ext cx="650350" cy="6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C001AE-EF23-29D0-912C-7EC16AD3D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5" y="823139"/>
            <a:ext cx="3074679" cy="39315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11C616-BAFD-2DED-685F-9665323F43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37"/>
          <a:stretch/>
        </p:blipFill>
        <p:spPr>
          <a:xfrm>
            <a:off x="4156723" y="823139"/>
            <a:ext cx="4078513" cy="3497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7B80AF61-DEA1-4827-8234-1F40DF1013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CD929-4909-4026-BF19-1DA97F10A5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913864-0D07-4CC7-AC62-A706DEF997D0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Presentación en pantalla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1</cp:revision>
  <dcterms:modified xsi:type="dcterms:W3CDTF">2025-05-12T15:51:07Z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