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Cabin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D4DAC9-E2CF-4DF4-9923-3DD48BF68873}">
  <a:tblStyle styleId="{2ED4DAC9-E2CF-4DF4-9923-3DD48BF6887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Cabin-bold.fntdata"/><Relationship Id="rId8" Type="http://schemas.openxmlformats.org/officeDocument/2006/relationships/font" Target="fonts/Roboto-regular.fntdata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font" Target="fonts/Cabin-regular.fntdata"/><Relationship Id="rId7" Type="http://schemas.openxmlformats.org/officeDocument/2006/relationships/slide" Target="slides/slide1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font" Target="fonts/Roboto-bold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font" Target="fonts/Cabin-boldItalic.fntdata"/><Relationship Id="rId5" Type="http://schemas.openxmlformats.org/officeDocument/2006/relationships/slideMaster" Target="slideMasters/slideMaster1.xml"/><Relationship Id="rId10" Type="http://schemas.openxmlformats.org/officeDocument/2006/relationships/font" Target="fonts/Roboto-italic.fntdata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4" Type="http://schemas.openxmlformats.org/officeDocument/2006/relationships/font" Target="fonts/Cab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f0e69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af0e69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48700" y="54145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65600" y="57150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N°4</a:t>
            </a:r>
            <a:r>
              <a:rPr b="0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Entrevistas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89726" y="4952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{2ED4DAC9-E2CF-4DF4-9923-3DD48BF68873}</a:tableStyleId>
              </a:tblPr>
              <a:tblGrid>
                <a:gridCol w="1322475"/>
                <a:gridCol w="1981725"/>
                <a:gridCol w="530100"/>
                <a:gridCol w="449525"/>
                <a:gridCol w="1371675"/>
                <a:gridCol w="893750"/>
                <a:gridCol w="1034175"/>
                <a:gridCol w="785775"/>
              </a:tblGrid>
              <a:tr h="35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Nombre entrevistado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Registro utilizado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i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Notas de campo, audio, grabación de voz, etc.</a:t>
                      </a:r>
                      <a:endParaRPr i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5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Mail de contacto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Hora de inicio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Hora de término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Ocupación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Edad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Lugar de entrevista: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286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Preguntas claves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*Citar frases relevantes</a:t>
                      </a:r>
                      <a:r>
                        <a:rPr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(al menos 3) Post entrevistas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  <a:tc hMerge="1"/>
                <a:tc hMerge="1"/>
                <a:tc h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rowSpan="9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i="1" sz="1000" u="none" cap="none" strike="noStrike">
                        <a:solidFill>
                          <a:srgbClr val="CCCCCC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8000" marB="48000" marR="36000" marL="36000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9" hMerge="1"/>
                <a:tc rowSpan="9" hMerge="1"/>
                <a:tc rowSpan="9" h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8.-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24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9.-</a:t>
                      </a:r>
                      <a:endParaRPr b="1" sz="900" u="none" cap="none" strike="noStrik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0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Principales problemas identificados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1" lang="es-419" sz="9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Describir el problema más relevante</a:t>
                      </a:r>
                      <a:endParaRPr b="1" i="1" sz="9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351C75"/>
                    </a:solidFill>
                  </a:tcPr>
                </a:tc>
                <a:tc hMerge="1"/>
                <a:tc hMerge="1"/>
                <a:tc hMerge="1"/>
              </a:tr>
              <a:tr h="240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</a:tr>
              <a:tr h="240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  <a:tr h="240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48000" marB="48000" marR="36000" marL="36000" anchor="ctr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4" vMerge="1"/>
                <a:tc hMerge="1" vMerge="1"/>
                <a:tc hMerge="1" vMerge="1"/>
                <a:tc hMerge="1" vMerge="1"/>
              </a:tr>
            </a:tbl>
          </a:graphicData>
        </a:graphic>
      </p:graphicFrame>
      <p:sp>
        <p:nvSpPr>
          <p:cNvPr id="58" name="Google Shape;58;p13"/>
          <p:cNvSpPr/>
          <p:nvPr/>
        </p:nvSpPr>
        <p:spPr>
          <a:xfrm>
            <a:off x="932600" y="118250"/>
            <a:ext cx="6339300" cy="292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991334" y="19050"/>
            <a:ext cx="6100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N°2</a:t>
            </a:r>
            <a:r>
              <a:rPr b="0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Entrevistas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275" y="74875"/>
            <a:ext cx="418799" cy="418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89775" y="4808363"/>
            <a:ext cx="8369400" cy="3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Nombre del integrante que realiza la entrevista:</a:t>
            </a:r>
            <a:endParaRPr b="1" i="0" sz="9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6CB70F95-663A-4F80-8A8B-4EF3FA716C15}"/>
</file>

<file path=customXml/itemProps2.xml><?xml version="1.0" encoding="utf-8"?>
<ds:datastoreItem xmlns:ds="http://schemas.openxmlformats.org/officeDocument/2006/customXml" ds:itemID="{DA2BB7BE-68CB-41D0-8E1D-C8F21325877B}"/>
</file>

<file path=customXml/itemProps3.xml><?xml version="1.0" encoding="utf-8"?>
<ds:datastoreItem xmlns:ds="http://schemas.openxmlformats.org/officeDocument/2006/customXml" ds:itemID="{0C6FA95D-C5E7-42AF-B62F-FC52A0DC4A0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