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Roboto-regular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0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d6ca8992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ed6ca899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200"/>
            </a:lvl1pPr>
            <a:lvl2pPr indent="-2857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flipH="1" rot="10800000">
            <a:off x="310950" y="1355775"/>
            <a:ext cx="8610525" cy="344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150750" lIns="150750" spcFirstLastPara="1" rIns="150750" wrap="square" tIns="1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948700" y="59860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369500" y="1305750"/>
            <a:ext cx="8498700" cy="310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Contextualiza el desafío entregado por el docente; identificando el problema central y la necesidad de solución:</a:t>
            </a:r>
            <a:r>
              <a:rPr b="0" i="1" lang="es-419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(debes citar al menos 2 fuentes de información) Además deberás identificar quien o quienes viven el problema.</a:t>
            </a:r>
            <a:endParaRPr b="0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Problema central:</a:t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Necesidad de solución:</a:t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Fuente 1:</a:t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Fuente 2:</a:t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s-419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Descripción de quienes viven el problema (usuario):</a:t>
            </a:r>
            <a:endParaRPr b="1" i="1" sz="1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1092950" y="661225"/>
            <a:ext cx="7841475" cy="41872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165600" y="628650"/>
            <a:ext cx="7545825" cy="19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N°1</a:t>
            </a:r>
            <a:r>
              <a:rPr b="0" i="0" lang="es-419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Contexto</a:t>
            </a:r>
            <a:r>
              <a:rPr b="0" i="0" lang="es-419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71B608BB-37B2-4E9C-BFFE-47928E4E4E49}"/>
</file>

<file path=customXml/itemProps2.xml><?xml version="1.0" encoding="utf-8"?>
<ds:datastoreItem xmlns:ds="http://schemas.openxmlformats.org/officeDocument/2006/customXml" ds:itemID="{C79AD500-2D0A-43D6-87FA-D30F21D05FD0}"/>
</file>

<file path=customXml/itemProps3.xml><?xml version="1.0" encoding="utf-8"?>
<ds:datastoreItem xmlns:ds="http://schemas.openxmlformats.org/officeDocument/2006/customXml" ds:itemID="{ECD81A4D-ACE5-4DA6-95CE-7D11A1333E3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