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6"/>
  </p:notesMasterIdLst>
  <p:sldIdLst>
    <p:sldId id="256" r:id="rId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aecf69f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32aecf69f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8051" y="-452619"/>
            <a:ext cx="1554988" cy="1554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875" y="532075"/>
            <a:ext cx="650350" cy="6503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948700" y="598600"/>
            <a:ext cx="22761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2"/>
              </a:solidFill>
              <a:highlight>
                <a:schemeClr val="accen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979100" y="1077150"/>
            <a:ext cx="8498700" cy="3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-419" sz="1100" b="0" i="1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partir de la información recopilada, definimos un </a:t>
            </a:r>
            <a:r>
              <a:rPr lang="es-419" sz="1100" b="1" i="1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perfil de usuario relacionado con el contexto</a:t>
            </a:r>
            <a:r>
              <a:rPr lang="es-419" sz="1100" b="0" i="1" u="none" strike="noStrike" cap="none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endParaRPr sz="1100" b="0" i="1" u="none" strike="noStrike" cap="none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092950" y="661225"/>
            <a:ext cx="7841400" cy="4188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1165600" y="628650"/>
            <a:ext cx="7545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419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Actividad N°2</a:t>
            </a:r>
            <a:r>
              <a:rPr lang="es-419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Perfil de usuario</a:t>
            </a:r>
            <a:r>
              <a:rPr lang="es-419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881575" y="1491475"/>
            <a:ext cx="3993900" cy="178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5002764" y="3275275"/>
            <a:ext cx="3872700" cy="178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1083575" y="1491475"/>
            <a:ext cx="3920700" cy="178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1083575" y="3275275"/>
            <a:ext cx="3920700" cy="178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4482350" y="2664475"/>
            <a:ext cx="1062600" cy="1050300"/>
          </a:xfrm>
          <a:prstGeom prst="ellipse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3"/>
          <p:cNvPicPr preferRelativeResize="0"/>
          <p:nvPr/>
        </p:nvPicPr>
        <p:blipFill rotWithShape="1">
          <a:blip r:embed="rId5">
            <a:alphaModFix amt="42000"/>
          </a:blip>
          <a:srcRect/>
          <a:stretch/>
        </p:blipFill>
        <p:spPr>
          <a:xfrm>
            <a:off x="4787105" y="2967389"/>
            <a:ext cx="460595" cy="46059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/>
          <p:nvPr/>
        </p:nvSpPr>
        <p:spPr>
          <a:xfrm>
            <a:off x="1112625" y="1423500"/>
            <a:ext cx="2877000" cy="13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Nombre: </a:t>
            </a:r>
            <a:r>
              <a:rPr lang="es-419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Sectores Rurales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Edad: </a:t>
            </a:r>
            <a:r>
              <a:rPr lang="es-419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 </a:t>
            </a: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s-419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+100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Género: </a:t>
            </a:r>
            <a:r>
              <a:rPr lang="es-419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Femenino y Masculino</a:t>
            </a:r>
            <a:endParaRPr sz="100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Ocupación: </a:t>
            </a:r>
            <a:r>
              <a:rPr lang="es-419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Estudios, Ganadería, Agricultura, etc.</a:t>
            </a:r>
            <a:endParaRPr sz="1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Nivel Socioeconómico: </a:t>
            </a:r>
            <a:r>
              <a:rPr lang="es-419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Bajo a Medio Alto</a:t>
            </a:r>
            <a:endParaRPr sz="10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Ubicación Geográfica (donde vive):</a:t>
            </a:r>
            <a:r>
              <a:rPr lang="es-419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Sectores Rurales.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5064025" y="1401325"/>
            <a:ext cx="3715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Intereses</a:t>
            </a:r>
            <a:r>
              <a:rPr lang="es-419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Qué temas, actividades o categorías le gustan (por ejemplo, deportes, música, tecnología, etc.).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Ganadería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419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Agricultura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s-419" sz="10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Artesanías </a:t>
            </a:r>
          </a:p>
        </p:txBody>
      </p:sp>
      <p:sp>
        <p:nvSpPr>
          <p:cNvPr id="68" name="Google Shape;68;p13"/>
          <p:cNvSpPr txBox="1"/>
          <p:nvPr/>
        </p:nvSpPr>
        <p:spPr>
          <a:xfrm>
            <a:off x="1097825" y="3241700"/>
            <a:ext cx="35136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r>
              <a:rPr lang="es-419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Qué espera lograr en relación al problema que vive (por ejemplo, hacer compras, interactuar con otros usuarios, aprender algo nuevo).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trabajar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extra para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tomar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0" i="0" u="none" strike="noStrike" cap="none" dirty="0" err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agua</a:t>
            </a:r>
            <a:endParaRPr lang="en-US" sz="1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Utilizar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luz artificial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en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las 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noches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5572125" y="3199375"/>
            <a:ext cx="3139500" cy="71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Frustraciones: </a:t>
            </a:r>
            <a:r>
              <a:rPr lang="es-419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Qué problemas tiene con respecto al desafío o reto. </a:t>
            </a:r>
            <a:r>
              <a:rPr lang="es-419" sz="1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lang="es-419" sz="1000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 pitchFamily="34" charset="0"/>
              <a:buChar char="•"/>
            </a:pPr>
            <a:r>
              <a:rPr lang="en-US" sz="10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Problemas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con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acceso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a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servicios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i="0" u="none" strike="noStrike" cap="none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basicos</a:t>
            </a:r>
            <a:r>
              <a:rPr lang="en-US" sz="100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de </a:t>
            </a:r>
            <a:r>
              <a:rPr lang="en-US" sz="100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forma simple.</a:t>
            </a:r>
            <a:endParaRPr sz="100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FF81ADBDA01B0498A9FE80E49B43E6D" ma:contentTypeVersion="14" ma:contentTypeDescription="Crear nuevo documento." ma:contentTypeScope="" ma:versionID="8e0648467b9822476be07832cadfb4bd">
  <xsd:schema xmlns:xsd="http://www.w3.org/2001/XMLSchema" xmlns:xs="http://www.w3.org/2001/XMLSchema" xmlns:p="http://schemas.microsoft.com/office/2006/metadata/properties" xmlns:ns2="25b1c2ef-e678-4a48-9aa5-a77ca6777096" xmlns:ns3="f21410ed-3137-4ad4-a147-f1eb5589437a" targetNamespace="http://schemas.microsoft.com/office/2006/metadata/properties" ma:root="true" ma:fieldsID="10e55fd0c9470abb8e10900c2da32ae0" ns2:_="" ns3:_="">
    <xsd:import namespace="25b1c2ef-e678-4a48-9aa5-a77ca6777096"/>
    <xsd:import namespace="f21410ed-3137-4ad4-a147-f1eb5589437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1c2ef-e678-4a48-9aa5-a77ca67770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1410ed-3137-4ad4-a147-f1eb5589437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6da39ddf-f410-4227-b56b-f06037215679}" ma:internalName="TaxCatchAll" ma:showField="CatchAllData" ma:web="f21410ed-3137-4ad4-a147-f1eb5589437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5b1c2ef-e678-4a48-9aa5-a77ca6777096">
      <Terms xmlns="http://schemas.microsoft.com/office/infopath/2007/PartnerControls"/>
    </lcf76f155ced4ddcb4097134ff3c332f>
    <TaxCatchAll xmlns="f21410ed-3137-4ad4-a147-f1eb5589437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45C633-F10F-4DE3-A3F1-8FA82B2358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1c2ef-e678-4a48-9aa5-a77ca6777096"/>
    <ds:schemaRef ds:uri="f21410ed-3137-4ad4-a147-f1eb558943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EB25CCD-D8DE-4CEB-BD6D-DCCD16BCC845}">
  <ds:schemaRefs>
    <ds:schemaRef ds:uri="http://schemas.microsoft.com/office/2006/metadata/properties"/>
    <ds:schemaRef ds:uri="http://schemas.microsoft.com/office/infopath/2007/PartnerControls"/>
    <ds:schemaRef ds:uri="25b1c2ef-e678-4a48-9aa5-a77ca6777096"/>
    <ds:schemaRef ds:uri="f21410ed-3137-4ad4-a147-f1eb5589437a"/>
  </ds:schemaRefs>
</ds:datastoreItem>
</file>

<file path=customXml/itemProps3.xml><?xml version="1.0" encoding="utf-8"?>
<ds:datastoreItem xmlns:ds="http://schemas.openxmlformats.org/officeDocument/2006/customXml" ds:itemID="{0D25077F-52FF-4F35-A980-037B3F01A9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154</Words>
  <Application>Microsoft Office PowerPoint</Application>
  <PresentationFormat>Presentación en pantalla (16:9)</PresentationFormat>
  <Paragraphs>20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Roboto</vt:lpstr>
      <vt:lpstr>Arial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GUSTAVO BENJAMIN MENDEZ CORTES</cp:lastModifiedBy>
  <cp:revision>1</cp:revision>
  <dcterms:modified xsi:type="dcterms:W3CDTF">2025-04-14T17:02:52Z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0x010100BFF81ADBDA01B0498A9FE80E49B43E6D</vt:lpwstr>
  </property>
</Properties>
</file>