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ukt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Roboto-bold.fntdata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Mukta-bold.fntdata"/><Relationship Id="rId7" Type="http://schemas.openxmlformats.org/officeDocument/2006/relationships/font" Target="fonts/Roboto-regular.fntdata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Mukta-regular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dfd8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2aedfd8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00" y="1418025"/>
            <a:ext cx="1555000" cy="386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8700" y="59860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55300" y="1077150"/>
            <a:ext cx="7927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partir del perfil de usuario construido, </a:t>
            </a:r>
            <a:r>
              <a:rPr b="1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 en relación al problema</a:t>
            </a:r>
            <a:r>
              <a:rPr b="0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llenamos el Mapa de usuario 3C.</a:t>
            </a:r>
            <a:endParaRPr b="0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092950" y="661225"/>
            <a:ext cx="7841400" cy="418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65600" y="628650"/>
            <a:ext cx="7545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N°3</a:t>
            </a:r>
            <a:r>
              <a:rPr b="0" i="0" lang="es-419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Mapa de usuario 3C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3231075" y="1660725"/>
            <a:ext cx="5675100" cy="101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50750" lIns="150750" spcFirstLastPara="1" rIns="150750" wrap="square" tIns="1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62" name="Google Shape;62;p13"/>
          <p:cNvSpPr/>
          <p:nvPr/>
        </p:nvSpPr>
        <p:spPr>
          <a:xfrm flipH="1" rot="10800000">
            <a:off x="3231075" y="2775525"/>
            <a:ext cx="5675100" cy="101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50750" lIns="150750" spcFirstLastPara="1" rIns="150750" wrap="square" tIns="1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63" name="Google Shape;63;p13"/>
          <p:cNvSpPr/>
          <p:nvPr/>
        </p:nvSpPr>
        <p:spPr>
          <a:xfrm flipH="1" rot="10800000">
            <a:off x="3231075" y="3890325"/>
            <a:ext cx="5675100" cy="101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50750" lIns="150750" spcFirstLastPara="1" rIns="150750" wrap="square" tIns="1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48150" y="1614325"/>
            <a:ext cx="1374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chemeClr val="dk2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Cabeza</a:t>
            </a:r>
            <a:endParaRPr b="0" i="1" sz="1400" u="none" cap="none" strike="noStrik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piensa?</a:t>
            </a:r>
            <a:endParaRPr b="0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229775" y="2745600"/>
            <a:ext cx="1374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chemeClr val="dk2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Corazón</a:t>
            </a:r>
            <a:endParaRPr b="0" i="1" sz="1400" u="none" cap="none" strike="noStrik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siente?</a:t>
            </a:r>
            <a:endParaRPr b="0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11375" y="3822300"/>
            <a:ext cx="1374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chemeClr val="dk2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Cuerpo</a:t>
            </a:r>
            <a:endParaRPr b="0" i="1" sz="1400" u="none" cap="none" strike="noStrik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hace?</a:t>
            </a:r>
            <a:endParaRPr b="0" i="1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480300" y="4852125"/>
            <a:ext cx="7486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Mapa de usuario 3C - Creando valor a través del diseño de servicio UC</a:t>
            </a:r>
            <a:endParaRPr b="0" i="0" sz="1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33A012A3-703C-43AB-B31E-72FCF609FF67}"/>
</file>

<file path=customXml/itemProps2.xml><?xml version="1.0" encoding="utf-8"?>
<ds:datastoreItem xmlns:ds="http://schemas.openxmlformats.org/officeDocument/2006/customXml" ds:itemID="{03F6D9CE-6DB6-42F1-9768-FC0D760F7AC7}"/>
</file>

<file path=customXml/itemProps3.xml><?xml version="1.0" encoding="utf-8"?>
<ds:datastoreItem xmlns:ds="http://schemas.openxmlformats.org/officeDocument/2006/customXml" ds:itemID="{C1026F68-462A-4BD1-AC1D-DEE1C46BA60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