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Hoja2!$D$1</c:f>
              <c:strCache>
                <c:ptCount val="1"/>
                <c:pt idx="0">
                  <c:v>Valor Emocional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Hoja2!$A$2:$A$7</c:f>
              <c:strCache>
                <c:ptCount val="6"/>
                <c:pt idx="0">
                  <c:v>Se despierta y no hay agua potable</c:v>
                </c:pt>
                <c:pt idx="1">
                  <c:v>Va a hervir agua para consumir</c:v>
                </c:pt>
                <c:pt idx="2">
                  <c:v>Sale a trabajar en sus terrenos</c:v>
                </c:pt>
                <c:pt idx="3">
                  <c:v>Va a comprar velas porque no hay luz</c:v>
                </c:pt>
                <c:pt idx="4">
                  <c:v>Llega de noche, usa velas</c:v>
                </c:pt>
                <c:pt idx="5">
                  <c:v>Se acuesta con esperanza de un futuro mejor</c:v>
                </c:pt>
              </c:strCache>
              <c:extLst/>
            </c:strRef>
          </c:cat>
          <c:val>
            <c:numRef>
              <c:f>Hoja2!$D$2:$D$7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E1-4B2A-9488-CA88950B8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6862927"/>
        <c:axId val="306863407"/>
      </c:lineChart>
      <c:catAx>
        <c:axId val="306862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863407"/>
        <c:crosses val="autoZero"/>
        <c:auto val="1"/>
        <c:lblAlgn val="ctr"/>
        <c:lblOffset val="100"/>
        <c:noMultiLvlLbl val="0"/>
      </c:catAx>
      <c:valAx>
        <c:axId val="306863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6862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ed86333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32ed86333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48700" y="598600"/>
            <a:ext cx="22761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2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1426575" y="1657050"/>
            <a:ext cx="0" cy="29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0" name="Google Shape;60;p13"/>
          <p:cNvCxnSpPr/>
          <p:nvPr/>
        </p:nvCxnSpPr>
        <p:spPr>
          <a:xfrm>
            <a:off x="1665800" y="4636575"/>
            <a:ext cx="704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1" name="Google Shape;61;p13"/>
          <p:cNvSpPr txBox="1"/>
          <p:nvPr/>
        </p:nvSpPr>
        <p:spPr>
          <a:xfrm>
            <a:off x="1412930" y="4716382"/>
            <a:ext cx="1808820" cy="49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91500" rIns="91500" bIns="915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Paso 1</a:t>
            </a:r>
          </a:p>
        </p:txBody>
      </p:sp>
      <p:sp>
        <p:nvSpPr>
          <p:cNvPr id="62" name="Google Shape;62;p13"/>
          <p:cNvSpPr txBox="1"/>
          <p:nvPr/>
        </p:nvSpPr>
        <p:spPr>
          <a:xfrm>
            <a:off x="3285093" y="4745488"/>
            <a:ext cx="1431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91500" rIns="91500" bIns="915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Paso 2</a:t>
            </a:r>
            <a:endParaRPr sz="9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298000" y="4722028"/>
            <a:ext cx="1431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91500" rIns="91500" bIns="915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Paso 3</a:t>
            </a:r>
            <a:endParaRPr sz="9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327804" y="4716382"/>
            <a:ext cx="1431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91500" rIns="91500" bIns="915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Paso 4</a:t>
            </a:r>
            <a:endParaRPr sz="9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34079" y="1957823"/>
            <a:ext cx="378900" cy="388200"/>
          </a:xfrm>
          <a:prstGeom prst="mathPlus">
            <a:avLst>
              <a:gd name="adj1" fmla="val 23520"/>
            </a:avLst>
          </a:prstGeom>
          <a:solidFill>
            <a:srgbClr val="A8A8A8"/>
          </a:solidFill>
          <a:ln>
            <a:noFill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799000" y="3838400"/>
            <a:ext cx="368100" cy="432900"/>
          </a:xfrm>
          <a:prstGeom prst="mathMinus">
            <a:avLst>
              <a:gd name="adj1" fmla="val 23520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542493" y="2901204"/>
            <a:ext cx="350400" cy="358500"/>
          </a:xfrm>
          <a:prstGeom prst="mathPlus">
            <a:avLst>
              <a:gd name="adj1" fmla="val 2352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964541" y="2880551"/>
            <a:ext cx="340200" cy="400500"/>
          </a:xfrm>
          <a:prstGeom prst="mathMinus">
            <a:avLst>
              <a:gd name="adj1" fmla="val 23520"/>
            </a:avLst>
          </a:prstGeom>
          <a:solidFill>
            <a:srgbClr val="777777"/>
          </a:solidFill>
          <a:ln>
            <a:noFill/>
          </a:ln>
        </p:spPr>
        <p:txBody>
          <a:bodyPr spcFirstLastPara="1" wrap="square" lIns="91500" tIns="91500" rIns="91500" bIns="91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620498" y="4710736"/>
            <a:ext cx="1114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91500" rIns="91500" bIns="915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Paso 5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875" y="53207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/>
        </p:nvSpPr>
        <p:spPr>
          <a:xfrm>
            <a:off x="1092950" y="661225"/>
            <a:ext cx="7841400" cy="418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165600" y="628650"/>
            <a:ext cx="75459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 N°5</a:t>
            </a:r>
            <a:r>
              <a:rPr lang="es-419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Mapa de Experiencia </a:t>
            </a:r>
            <a:r>
              <a:rPr lang="es-419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398" y="2678850"/>
            <a:ext cx="244967" cy="2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 rotWithShape="1">
          <a:blip r:embed="rId6">
            <a:alphaModFix/>
          </a:blip>
          <a:srcRect t="10442"/>
          <a:stretch/>
        </p:blipFill>
        <p:spPr>
          <a:xfrm>
            <a:off x="152398" y="3002723"/>
            <a:ext cx="244972" cy="25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398" y="3298597"/>
            <a:ext cx="265632" cy="27252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1078400" y="1037400"/>
            <a:ext cx="78414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3582155-2356-468B-CEF1-2531CC8D37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273410"/>
              </p:ext>
            </p:extLst>
          </p:nvPr>
        </p:nvGraphicFramePr>
        <p:xfrm>
          <a:off x="1426575" y="1609100"/>
          <a:ext cx="7284918" cy="3136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" name="Google Shape;69;p13">
            <a:extLst>
              <a:ext uri="{FF2B5EF4-FFF2-40B4-BE49-F238E27FC236}">
                <a16:creationId xmlns:a16="http://schemas.microsoft.com/office/drawing/2014/main" id="{1788E08A-B730-4254-C059-4C9E204C4E78}"/>
              </a:ext>
            </a:extLst>
          </p:cNvPr>
          <p:cNvSpPr txBox="1"/>
          <p:nvPr/>
        </p:nvSpPr>
        <p:spPr>
          <a:xfrm>
            <a:off x="7773403" y="4703150"/>
            <a:ext cx="1114800" cy="49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00" tIns="91500" rIns="91500" bIns="915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Paso 6</a:t>
            </a:r>
            <a:endParaRPr sz="9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Google Shape;75;p13">
            <a:extLst>
              <a:ext uri="{FF2B5EF4-FFF2-40B4-BE49-F238E27FC236}">
                <a16:creationId xmlns:a16="http://schemas.microsoft.com/office/drawing/2014/main" id="{480D1AA5-74E3-04FB-284D-F58AB77CDE3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90154" y="4040647"/>
            <a:ext cx="265632" cy="27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3">
            <a:extLst>
              <a:ext uri="{FF2B5EF4-FFF2-40B4-BE49-F238E27FC236}">
                <a16:creationId xmlns:a16="http://schemas.microsoft.com/office/drawing/2014/main" id="{BEEC2CE3-B4E8-0E13-CA34-0AF94A93822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19065" y="4011857"/>
            <a:ext cx="265632" cy="27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3">
            <a:extLst>
              <a:ext uri="{FF2B5EF4-FFF2-40B4-BE49-F238E27FC236}">
                <a16:creationId xmlns:a16="http://schemas.microsoft.com/office/drawing/2014/main" id="{9288D247-EA14-1FE4-F125-BB38496C55F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0442"/>
          <a:stretch/>
        </p:blipFill>
        <p:spPr>
          <a:xfrm>
            <a:off x="3367312" y="3257094"/>
            <a:ext cx="244972" cy="25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4;p13">
            <a:extLst>
              <a:ext uri="{FF2B5EF4-FFF2-40B4-BE49-F238E27FC236}">
                <a16:creationId xmlns:a16="http://schemas.microsoft.com/office/drawing/2014/main" id="{63849BB1-FA1C-E252-4245-4F6163FB2DF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0442"/>
          <a:stretch/>
        </p:blipFill>
        <p:spPr>
          <a:xfrm>
            <a:off x="5606814" y="3253691"/>
            <a:ext cx="244972" cy="25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3">
            <a:extLst>
              <a:ext uri="{FF2B5EF4-FFF2-40B4-BE49-F238E27FC236}">
                <a16:creationId xmlns:a16="http://schemas.microsoft.com/office/drawing/2014/main" id="{45D10A87-0A10-8D45-E8B9-6DFED6EFE48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10470" y="2352011"/>
            <a:ext cx="244967" cy="2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3;p13">
            <a:extLst>
              <a:ext uri="{FF2B5EF4-FFF2-40B4-BE49-F238E27FC236}">
                <a16:creationId xmlns:a16="http://schemas.microsoft.com/office/drawing/2014/main" id="{491FA7F2-B48B-02C5-7C55-145B8DA6E2E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60578" y="2323270"/>
            <a:ext cx="244967" cy="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F81ADBDA01B0498A9FE80E49B43E6D" ma:contentTypeVersion="14" ma:contentTypeDescription="Crear nuevo documento." ma:contentTypeScope="" ma:versionID="8e0648467b9822476be07832cadfb4bd">
  <xsd:schema xmlns:xsd="http://www.w3.org/2001/XMLSchema" xmlns:xs="http://www.w3.org/2001/XMLSchema" xmlns:p="http://schemas.microsoft.com/office/2006/metadata/properties" xmlns:ns2="25b1c2ef-e678-4a48-9aa5-a77ca6777096" xmlns:ns3="f21410ed-3137-4ad4-a147-f1eb5589437a" targetNamespace="http://schemas.microsoft.com/office/2006/metadata/properties" ma:root="true" ma:fieldsID="10e55fd0c9470abb8e10900c2da32ae0" ns2:_="" ns3:_="">
    <xsd:import namespace="25b1c2ef-e678-4a48-9aa5-a77ca6777096"/>
    <xsd:import namespace="f21410ed-3137-4ad4-a147-f1eb55894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1c2ef-e678-4a48-9aa5-a77ca6777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10ed-3137-4ad4-a147-f1eb558943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a39ddf-f410-4227-b56b-f06037215679}" ma:internalName="TaxCatchAll" ma:showField="CatchAllData" ma:web="f21410ed-3137-4ad4-a147-f1eb55894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b1c2ef-e678-4a48-9aa5-a77ca6777096">
      <Terms xmlns="http://schemas.microsoft.com/office/infopath/2007/PartnerControls"/>
    </lcf76f155ced4ddcb4097134ff3c332f>
    <TaxCatchAll xmlns="f21410ed-3137-4ad4-a147-f1eb5589437a" xsi:nil="true"/>
  </documentManagement>
</p:properties>
</file>

<file path=customXml/itemProps1.xml><?xml version="1.0" encoding="utf-8"?>
<ds:datastoreItem xmlns:ds="http://schemas.openxmlformats.org/officeDocument/2006/customXml" ds:itemID="{1A5A7028-5D75-49BE-889C-F65F49F1CE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67A7A6-5F38-49EB-BC58-C0CF264E29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b1c2ef-e678-4a48-9aa5-a77ca6777096"/>
    <ds:schemaRef ds:uri="f21410ed-3137-4ad4-a147-f1eb558943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15EE9B-49BD-4451-BF15-28E248D2698F}">
  <ds:schemaRefs>
    <ds:schemaRef ds:uri="http://schemas.microsoft.com/office/2006/metadata/properties"/>
    <ds:schemaRef ds:uri="http://schemas.microsoft.com/office/infopath/2007/PartnerControls"/>
    <ds:schemaRef ds:uri="25b1c2ef-e678-4a48-9aa5-a77ca6777096"/>
    <ds:schemaRef ds:uri="f21410ed-3137-4ad4-a147-f1eb5589437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Presentación en pantalla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Roboto</vt:lpstr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GUSTAVO BENJAMIN MENDEZ CORTES</cp:lastModifiedBy>
  <cp:revision>1</cp:revision>
  <dcterms:modified xsi:type="dcterms:W3CDTF">2025-04-07T17:22:56Z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</Properties>
</file>