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"/>
  </p:notesMasterIdLst>
  <p:sldIdLst>
    <p:sldId id="25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aef09f9c9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2aef09f9c9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200"/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7157225" y="1587400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9275" y="2610500"/>
            <a:ext cx="1118699" cy="11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/>
          <p:nvPr/>
        </p:nvSpPr>
        <p:spPr>
          <a:xfrm>
            <a:off x="332550" y="1553225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332550" y="2452025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332550" y="3272300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332550" y="4171100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7157225" y="2486200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7157225" y="3306475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7157225" y="4205275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2841900" y="1587400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4690675" y="1587400"/>
            <a:ext cx="1625625" cy="67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875" y="4558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/>
          <p:nvPr/>
        </p:nvSpPr>
        <p:spPr>
          <a:xfrm>
            <a:off x="1092950" y="585025"/>
            <a:ext cx="7841475" cy="418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1165600" y="552450"/>
            <a:ext cx="7545825" cy="19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N°6</a:t>
            </a: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Lluvia de Ideas </a:t>
            </a: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2889525" y="3897700"/>
            <a:ext cx="3426975" cy="95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2850312" y="3840050"/>
            <a:ext cx="3345475" cy="10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Problema/Necesidad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100" dirty="0"/>
              <a:t>acceso al agua potable y la energía eléctrica</a:t>
            </a:r>
            <a:endParaRPr sz="1000" b="0" i="1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330250" y="1497400"/>
            <a:ext cx="1670725" cy="73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Instalar Paneles solares comunitarios </a:t>
            </a: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297900" y="2410000"/>
            <a:ext cx="1670725" cy="7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Purificadores de agua comunitarios o portátiles</a:t>
            </a: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297900" y="3198425"/>
            <a:ext cx="1625625" cy="78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Recolectores de agua lluvia</a:t>
            </a: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97900" y="4129075"/>
            <a:ext cx="1670725" cy="72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i="0" u="none" strike="noStrike" cap="none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Pozo profundo con bomba eléctrica o solar</a:t>
            </a:r>
            <a:r>
              <a:rPr lang="es-419" sz="1000" i="0" u="none" strike="noStrike" cap="none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endParaRPr sz="1000" i="0" u="none" strike="noStrike" cap="none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2841900" y="1511200"/>
            <a:ext cx="1670725" cy="7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Instalar Hidroeléctrica comunitaria</a:t>
            </a: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 tratamientos de agua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4706875" y="1523725"/>
            <a:ext cx="1609425" cy="7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Campañas de uso responsable de recursos</a:t>
            </a:r>
            <a:endParaRPr lang="es-419"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419"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7119750" y="1511200"/>
            <a:ext cx="1670725" cy="7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Purificadores de agua solares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7157225" y="2447050"/>
            <a:ext cx="1625625" cy="7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Reservorios comunales de agua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7157225" y="3249962"/>
            <a:ext cx="1625625" cy="73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L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Promoción de baños y grifos ahorradores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7157225" y="4129075"/>
            <a:ext cx="1625625" cy="73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L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Canales de recolección desde cerros o vertientes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056425" y="956125"/>
            <a:ext cx="7841475" cy="28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partir del problema/necesidad declarado deberás generar una </a:t>
            </a:r>
            <a:r>
              <a:rPr lang="es-419" sz="14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lluvia de ideas</a:t>
            </a:r>
            <a:r>
              <a:rPr lang="es-419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propuestas de solución:</a:t>
            </a:r>
            <a:r>
              <a:rPr lang="es-419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9A2C09-2BFC-4265-AE39-1FEE3EB95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44C503-452D-4BC7-9D37-A9D7C7FF4A2D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customXml/itemProps3.xml><?xml version="1.0" encoding="utf-8"?>
<ds:datastoreItem xmlns:ds="http://schemas.openxmlformats.org/officeDocument/2006/customXml" ds:itemID="{3C361CEE-E092-44A2-8525-6FC164BDFF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Presentación en pantalla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Roboto</vt:lpstr>
      <vt:lpstr>Arial</vt:lpstr>
      <vt:lpstr>Simple Light</vt:lpstr>
      <vt:lpstr>Technology Infographics by Slidesgo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3</cp:revision>
  <dcterms:modified xsi:type="dcterms:W3CDTF">2025-05-05T13:36:04Z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