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6"/>
  </p:notesMasterIdLst>
  <p:sldIdLst>
    <p:sldId id="256" r:id="rId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aed56b2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32aed56b2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165600" y="2726450"/>
            <a:ext cx="7768800" cy="791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019825" y="949975"/>
            <a:ext cx="7990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Una vez que hayas realizado la evaluación de ideas deberás escoger tan sólo una para proponer como solución definitiva, describa a continuación: </a:t>
            </a:r>
            <a:endParaRPr sz="1400" b="0" i="1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5875" y="455875"/>
            <a:ext cx="650350" cy="6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1092950" y="585025"/>
            <a:ext cx="7841400" cy="4188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165600" y="552450"/>
            <a:ext cx="75459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Actividad N°8</a:t>
            </a: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Idea/Solución</a:t>
            </a:r>
            <a:r>
              <a:rPr lang="es-419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1165600" y="1794175"/>
            <a:ext cx="7768800" cy="791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126074" y="1692324"/>
            <a:ext cx="7808275" cy="8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b="1" i="1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Solución:</a:t>
            </a:r>
            <a:r>
              <a:rPr lang="es-419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CL" sz="1000" b="0" i="0" u="none" strike="noStrike" cap="none" dirty="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- Instalar hidroeléctrica con tratamiento de agua</a:t>
            </a:r>
          </a:p>
        </p:txBody>
      </p:sp>
      <p:sp>
        <p:nvSpPr>
          <p:cNvPr id="62" name="Google Shape;62;p13"/>
          <p:cNvSpPr txBox="1"/>
          <p:nvPr/>
        </p:nvSpPr>
        <p:spPr>
          <a:xfrm>
            <a:off x="1140875" y="2650250"/>
            <a:ext cx="7869750" cy="87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b="1" i="1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Principales características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CL" sz="10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- Reutilización de agua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CL" sz="10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- Generación de energía constante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lang="es-419" sz="1000" b="1" i="1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b="1" i="1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 b="1" i="1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1165600" y="3658725"/>
            <a:ext cx="7768800" cy="791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202275" y="3571275"/>
            <a:ext cx="7732074" cy="87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b="1" i="1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Funcionalidades generales: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b="1" i="1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CL" sz="1000" dirty="0">
                <a:solidFill>
                  <a:schemeClr val="tx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Generará electricidad con el movimiento del agua por medio de un río o represa. Esta agua, al pasar por la hidroeléctrica, será sometida a un tratamiento y, ya potabilizada, se entregará junto con la electricidad al pueblo, comunidad o ciudad.</a:t>
            </a:r>
            <a:endParaRPr sz="800" u="none" strike="noStrike" cap="none" dirty="0">
              <a:solidFill>
                <a:schemeClr val="tx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FF81ADBDA01B0498A9FE80E49B43E6D" ma:contentTypeVersion="14" ma:contentTypeDescription="Crear nuevo documento." ma:contentTypeScope="" ma:versionID="8e0648467b9822476be07832cadfb4bd">
  <xsd:schema xmlns:xsd="http://www.w3.org/2001/XMLSchema" xmlns:xs="http://www.w3.org/2001/XMLSchema" xmlns:p="http://schemas.microsoft.com/office/2006/metadata/properties" xmlns:ns2="25b1c2ef-e678-4a48-9aa5-a77ca6777096" xmlns:ns3="f21410ed-3137-4ad4-a147-f1eb5589437a" targetNamespace="http://schemas.microsoft.com/office/2006/metadata/properties" ma:root="true" ma:fieldsID="10e55fd0c9470abb8e10900c2da32ae0" ns2:_="" ns3:_="">
    <xsd:import namespace="25b1c2ef-e678-4a48-9aa5-a77ca6777096"/>
    <xsd:import namespace="f21410ed-3137-4ad4-a147-f1eb558943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b1c2ef-e678-4a48-9aa5-a77ca67770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1410ed-3137-4ad4-a147-f1eb5589437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6da39ddf-f410-4227-b56b-f06037215679}" ma:internalName="TaxCatchAll" ma:showField="CatchAllData" ma:web="f21410ed-3137-4ad4-a147-f1eb5589437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5b1c2ef-e678-4a48-9aa5-a77ca6777096">
      <Terms xmlns="http://schemas.microsoft.com/office/infopath/2007/PartnerControls"/>
    </lcf76f155ced4ddcb4097134ff3c332f>
    <TaxCatchAll xmlns="f21410ed-3137-4ad4-a147-f1eb5589437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50917E-7BC1-49BE-87E6-14B83E9A4A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b1c2ef-e678-4a48-9aa5-a77ca6777096"/>
    <ds:schemaRef ds:uri="f21410ed-3137-4ad4-a147-f1eb558943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B52B8C-8E4C-4F0A-AD0F-C28689C44458}">
  <ds:schemaRefs>
    <ds:schemaRef ds:uri="http://schemas.microsoft.com/office/2006/metadata/properties"/>
    <ds:schemaRef ds:uri="http://schemas.microsoft.com/office/infopath/2007/PartnerControls"/>
    <ds:schemaRef ds:uri="25b1c2ef-e678-4a48-9aa5-a77ca6777096"/>
    <ds:schemaRef ds:uri="f21410ed-3137-4ad4-a147-f1eb5589437a"/>
  </ds:schemaRefs>
</ds:datastoreItem>
</file>

<file path=customXml/itemProps3.xml><?xml version="1.0" encoding="utf-8"?>
<ds:datastoreItem xmlns:ds="http://schemas.openxmlformats.org/officeDocument/2006/customXml" ds:itemID="{5BF29B00-F9A8-48E4-8C9C-774D4D5287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Presentación en pantalla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Roboto</vt:lpstr>
      <vt:lpstr>Simple Light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GUSTAVO BENJAMIN MENDEZ CORTES</cp:lastModifiedBy>
  <cp:revision>1</cp:revision>
  <dcterms:modified xsi:type="dcterms:W3CDTF">2025-05-05T13:42:06Z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0x010100BFF81ADBDA01B0498A9FE80E49B43E6D</vt:lpwstr>
  </property>
</Properties>
</file>