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italic.fntdata"/><Relationship Id="rId18" Type="http://schemas.openxmlformats.org/officeDocument/2006/relationships/font" Target="fonts/RobotoLight-boldItalic.fntdata"/><Relationship Id="rId8" Type="http://schemas.openxmlformats.org/officeDocument/2006/relationships/font" Target="fonts/RobotoMedium-bold.fntdata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font" Target="fonts/Roboto-bold.fntdata"/><Relationship Id="rId17" Type="http://schemas.openxmlformats.org/officeDocument/2006/relationships/font" Target="fonts/RobotoLight-italic.fntdata"/><Relationship Id="rId7" Type="http://schemas.openxmlformats.org/officeDocument/2006/relationships/font" Target="fonts/RobotoMedium-regular.fntdata"/><Relationship Id="rId2" Type="http://schemas.openxmlformats.org/officeDocument/2006/relationships/viewProps" Target="viewProps.xml"/><Relationship Id="rId16" Type="http://schemas.openxmlformats.org/officeDocument/2006/relationships/font" Target="fonts/RobotoLight-bold.fntdata"/><Relationship Id="rId20" Type="http://schemas.openxmlformats.org/officeDocument/2006/relationships/customXml" Target="../customXml/item2.xml"/><Relationship Id="rId11" Type="http://schemas.openxmlformats.org/officeDocument/2006/relationships/font" Target="fonts/Roboto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RobotoMedium-boldItalic.fntdata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edium-italic.fntdata"/><Relationship Id="rId14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e879200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2aee879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82044" y="251459"/>
            <a:ext cx="2081700" cy="6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78200" y="278977"/>
            <a:ext cx="2566800" cy="17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79025" lIns="79025" spcFirstLastPara="1" rIns="79025" wrap="square" tIns="7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116678" y="278977"/>
            <a:ext cx="2566800" cy="17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79025" lIns="79025" spcFirstLastPara="1" rIns="79025" wrap="square" tIns="7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41031" y="202778"/>
            <a:ext cx="1140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Problema</a:t>
            </a:r>
            <a:endParaRPr b="0" i="1" sz="10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82125" y="202775"/>
            <a:ext cx="1888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Satisfactor </a:t>
            </a:r>
            <a:r>
              <a:rPr b="0" i="1" lang="es-419" sz="1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(cómo se resuelve actualmente el problema)</a:t>
            </a:r>
            <a:endParaRPr b="0" i="1" sz="1000" u="none" cap="none" strike="noStrik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9741" y="2742165"/>
            <a:ext cx="2566800" cy="18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79025" lIns="79025" spcFirstLastPara="1" rIns="79025" wrap="square" tIns="7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2490" y="2665965"/>
            <a:ext cx="1925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Solución</a:t>
            </a:r>
            <a:r>
              <a:rPr b="0" i="0" lang="es-419" sz="1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0" i="1" lang="es-419" sz="1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(cómo llega la solución)</a:t>
            </a:r>
            <a:endParaRPr b="0" i="1" sz="1000" u="none" cap="none" strike="noStrik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378210" y="2742165"/>
            <a:ext cx="2566800" cy="18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79025" lIns="79025" spcFirstLastPara="1" rIns="79025" wrap="square" tIns="7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380948" y="2665975"/>
            <a:ext cx="2490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Uso </a:t>
            </a:r>
            <a:r>
              <a:rPr b="0" i="1" lang="es-419" sz="1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(Cómo usa la solución)</a:t>
            </a:r>
            <a:endParaRPr b="0" i="1" sz="1000" u="none" cap="none" strike="noStrik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116678" y="2742165"/>
            <a:ext cx="2566800" cy="18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79025" lIns="79025" spcFirstLastPara="1" rIns="79025" wrap="square" tIns="7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9424" y="2665965"/>
            <a:ext cx="1925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Beneficios</a:t>
            </a:r>
            <a:endParaRPr b="0" i="1" sz="10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04675" y="279475"/>
            <a:ext cx="1684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Actividad N°9: STORYBOARD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378200" y="2042078"/>
            <a:ext cx="2566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Descripción:</a:t>
            </a:r>
            <a:endParaRPr b="1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16680" y="2042078"/>
            <a:ext cx="2566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Descripción:</a:t>
            </a:r>
            <a:endParaRPr b="1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9720" y="4561065"/>
            <a:ext cx="2566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Descripción:</a:t>
            </a:r>
            <a:endParaRPr b="1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378200" y="4561065"/>
            <a:ext cx="2566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Descripción:</a:t>
            </a:r>
            <a:endParaRPr b="1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16659" y="4561065"/>
            <a:ext cx="2566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25" lIns="79025" spcFirstLastPara="1" rIns="79025" wrap="square" tIns="79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Descripción:</a:t>
            </a:r>
            <a:endParaRPr b="1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4245238" y="741648"/>
            <a:ext cx="832950" cy="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6983600" y="731023"/>
            <a:ext cx="832950" cy="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1506675" y="3234548"/>
            <a:ext cx="832950" cy="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4245137" y="3234548"/>
            <a:ext cx="832950" cy="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6934988" y="3234548"/>
            <a:ext cx="832950" cy="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875" y="151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32450" y="891550"/>
            <a:ext cx="2644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s-419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Instrucciones: </a:t>
            </a:r>
            <a:r>
              <a:rPr b="0" i="1" lang="es-419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Deberás crear un storyboard completando cada recuadro con una imagen o dibujo en relación a la solución propuesta. Además, deberás describir cada imagen según corresponda.</a:t>
            </a:r>
            <a:endParaRPr b="0" i="1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Puedes utilizar herramientas análogas o digitales, por ejemplo: </a:t>
            </a:r>
            <a:r>
              <a:rPr b="1" i="1" lang="es-419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Comic Factory Ai.</a:t>
            </a:r>
            <a:endParaRPr b="1" i="1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390CD929-4909-4026-BF19-1DA97F10A541}"/>
</file>

<file path=customXml/itemProps2.xml><?xml version="1.0" encoding="utf-8"?>
<ds:datastoreItem xmlns:ds="http://schemas.openxmlformats.org/officeDocument/2006/customXml" ds:itemID="{7B80AF61-DEA1-4827-8234-1F40DF101352}"/>
</file>

<file path=customXml/itemProps3.xml><?xml version="1.0" encoding="utf-8"?>
<ds:datastoreItem xmlns:ds="http://schemas.openxmlformats.org/officeDocument/2006/customXml" ds:itemID="{E5913864-0D07-4CC7-AC62-A706DEF997D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