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5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7978A4-0DCD-4364-B13F-C7E94BBDA356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8B8688-7032-443B-A932-E8346A356BAA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8143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FD04E4-EFE6-47B8-80CB-73619BAE1F66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7142BC-A7BD-4276-975D-6351998F7C85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9447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A631C80-008E-4916-9C8D-2D693ADBE99D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B8393-4CCB-426E-B69D-DF529362B64E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D8F8AF5-C58B-4BBB-A9F0-97B3102C0AE1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84F39-E984-4387-8D49-64D3C1FFB214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D8C920-00E2-432D-B61A-4A85A378FD54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66B2A9-D6E0-45E0-A89B-876430724D1F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7346CB-1631-4334-8B9C-E4FABD0423E1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23EF4-3F39-4DF6-87AC-8AD5DCEDF045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DA8FF1-4D09-474A-86A5-72A66776E934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DF758FE-037E-4CAE-8618-D306C498A460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8B250A-288B-43D2-B0AB-E96B34AE3E2E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E484F11-8993-440D-8940-C4E8FC5F26CE}" type="datetime1">
              <a:rPr lang="pt-BR" noProof="1" smtClean="0"/>
              <a:t>18/11/2019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stech/apache-cassandra-8250e9f30942" TargetMode="External"/><Relationship Id="rId2" Type="http://schemas.openxmlformats.org/officeDocument/2006/relationships/hyperlink" Target="https://www.dataversity.net/key-value-database/#https://aws.amazon.com/pt/nosql/key-valu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vinicius_roc/dynamodb-o-que-voc%C3%AA-precisa-saber-antes-de-usar-1bcad8d317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tângulo 53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1A3477DC-B338-4F74-BC24-AFDF096E5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3" y="723899"/>
            <a:ext cx="7595613" cy="5676901"/>
          </a:xfrm>
          <a:prstGeom prst="rect">
            <a:avLst/>
          </a:prstGeom>
        </p:spPr>
      </p:pic>
      <p:sp>
        <p:nvSpPr>
          <p:cNvPr id="56" name="Retângulo 55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 rtlCol="0">
            <a:normAutofit fontScale="90000"/>
          </a:bodyPr>
          <a:lstStyle/>
          <a:p>
            <a:r>
              <a:rPr lang="pt-BR" noProof="1" smtClean="0">
                <a:solidFill>
                  <a:srgbClr val="FFFFFF"/>
                </a:solidFill>
              </a:rPr>
              <a:t>Banco de dados – CHAVE VALOR</a:t>
            </a:r>
            <a:endParaRPr lang="pt-BR" noProof="1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 rtlCol="0">
            <a:normAutofit/>
          </a:bodyPr>
          <a:lstStyle/>
          <a:p>
            <a:pPr rtl="0"/>
            <a:r>
              <a:rPr lang="pt-BR" noProof="1" smtClean="0">
                <a:solidFill>
                  <a:srgbClr val="EBEBEB"/>
                </a:solidFill>
              </a:rPr>
              <a:t>Caio Henrique, gabriel Teixeira, Gustavo soares e Henrique silva</a:t>
            </a:r>
            <a:endParaRPr lang="pt-BR" noProof="1">
              <a:solidFill>
                <a:srgbClr val="EBEBEB"/>
              </a:solidFill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0" y="2228002"/>
            <a:ext cx="5468458" cy="3633047"/>
          </a:xfr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Banco de dados </a:t>
            </a:r>
            <a:r>
              <a:rPr lang="pt-BR" dirty="0"/>
              <a:t>de chave-valor é um tipo de banco de dados não relacional que usa um método de chave-valor simples para armazenar dados</a:t>
            </a:r>
          </a:p>
        </p:txBody>
      </p:sp>
    </p:spTree>
    <p:extLst>
      <p:ext uri="{BB962C8B-B14F-4D97-AF65-F5344CB8AC3E}">
        <p14:creationId xmlns:p14="http://schemas.microsoft.com/office/powerpoint/2010/main" val="21030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</a:t>
            </a:r>
            <a:r>
              <a:rPr lang="pt-BR" b="1" dirty="0"/>
              <a:t> </a:t>
            </a:r>
            <a:r>
              <a:rPr lang="pt-BR" dirty="0"/>
              <a:t>de</a:t>
            </a:r>
            <a:r>
              <a:rPr lang="pt-BR" b="1" dirty="0"/>
              <a:t> </a:t>
            </a:r>
            <a:r>
              <a:rPr lang="pt-BR" dirty="0"/>
              <a:t>sessões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sessão é quando o usuário faz </a:t>
            </a:r>
            <a:r>
              <a:rPr lang="pt-BR" dirty="0" err="1"/>
              <a:t>login</a:t>
            </a:r>
            <a:r>
              <a:rPr lang="pt-BR" dirty="0"/>
              <a:t> e fica ativo até que ele se desconecte ou a sessão expire;</a:t>
            </a:r>
          </a:p>
          <a:p>
            <a:r>
              <a:rPr lang="pt-BR" dirty="0"/>
              <a:t>Durante esse período, o aplicativo armazena todos os dados relativos à sessão na memória principal ou em um banco de dados;</a:t>
            </a:r>
          </a:p>
          <a:p>
            <a:r>
              <a:rPr lang="pt-BR" dirty="0"/>
              <a:t>Cada sessão de usuário tem um identificador exclusivo;</a:t>
            </a:r>
          </a:p>
          <a:p>
            <a:r>
              <a:rPr lang="pt-BR" dirty="0"/>
              <a:t>Os dados de sessão nunca são consultados por nada além de uma chave primária, então um armazenamento de chave-valor rápido é mais adequado para dados de sessão;</a:t>
            </a:r>
          </a:p>
          <a:p>
            <a:r>
              <a:rPr lang="pt-BR" dirty="0"/>
              <a:t>Em termos gerais, os bancos de dados de chave-valor podem proporcionar menor sobrecarga por página do que bancos de dados relacionais.</a:t>
            </a:r>
          </a:p>
        </p:txBody>
      </p:sp>
    </p:spTree>
    <p:extLst>
      <p:ext uri="{BB962C8B-B14F-4D97-AF65-F5344CB8AC3E}">
        <p14:creationId xmlns:p14="http://schemas.microsoft.com/office/powerpoint/2010/main" val="24820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Carrinho de compras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site </a:t>
            </a:r>
            <a:r>
              <a:rPr lang="pt-BR" dirty="0"/>
              <a:t>de comércio eletrônico pode receber bilhões de pedidos em questão de segundos;</a:t>
            </a:r>
          </a:p>
          <a:p>
            <a:r>
              <a:rPr lang="pt-BR" dirty="0"/>
              <a:t>Bancos de dados de chave-valor podem lidar com a escalabilidade de grandes quantidades de dados e volumes extremamente altos de mudanças de estado enquanto atendem a milhões de usuários simultâneos;</a:t>
            </a:r>
          </a:p>
          <a:p>
            <a:r>
              <a:rPr lang="pt-BR" dirty="0"/>
              <a:t>Isso ocorre por meio do processamento e armazenamento distribuído;</a:t>
            </a:r>
          </a:p>
          <a:p>
            <a:r>
              <a:rPr lang="pt-BR" dirty="0"/>
              <a:t>Bancos de dados de chave-valor também têm redundância incorporada, que podem lidar com a perda de nós de armazenamento.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4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Dados escalonáveis;</a:t>
            </a:r>
            <a:endParaRPr lang="pt-BR" dirty="0"/>
          </a:p>
          <a:p>
            <a:r>
              <a:rPr lang="pt-PT" dirty="0"/>
              <a:t>Perfis, preferências e configurações;</a:t>
            </a:r>
            <a:endParaRPr lang="pt-BR" dirty="0"/>
          </a:p>
          <a:p>
            <a:r>
              <a:rPr lang="pt-PT" dirty="0"/>
              <a:t>Gerenciamento de cache;</a:t>
            </a:r>
            <a:endParaRPr lang="pt-BR" dirty="0"/>
          </a:p>
          <a:p>
            <a:r>
              <a:rPr lang="pt-PT" dirty="0"/>
              <a:t>Implementação de Blockchain(</a:t>
            </a:r>
            <a:r>
              <a:rPr lang="pt-BR" dirty="0"/>
              <a:t>protocolo da confiança</a:t>
            </a:r>
            <a:r>
              <a:rPr lang="pt-PT" dirty="0"/>
              <a:t>);</a:t>
            </a:r>
            <a:endParaRPr lang="pt-BR" dirty="0"/>
          </a:p>
          <a:p>
            <a:r>
              <a:rPr lang="pt-PT" dirty="0"/>
              <a:t>Armazenamento multimídia ou de arquivos grandes (vídeo, imagens, áudio, etc.).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1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 mais utilizados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2400" dirty="0" smtClean="0"/>
          </a:p>
          <a:p>
            <a:r>
              <a:rPr lang="pt-BR" sz="2400" dirty="0" err="1" smtClean="0"/>
              <a:t>Amazon</a:t>
            </a:r>
            <a:r>
              <a:rPr lang="pt-BR" sz="2400" dirty="0" smtClean="0"/>
              <a:t> </a:t>
            </a:r>
            <a:r>
              <a:rPr lang="pt-BR" sz="2400" dirty="0" err="1" smtClean="0"/>
              <a:t>DynamoDB</a:t>
            </a:r>
            <a:endParaRPr lang="pt-BR" sz="24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19" y="3041928"/>
            <a:ext cx="2703244" cy="2703244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Apache Cassandra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35" y="2925907"/>
            <a:ext cx="3907600" cy="2935287"/>
          </a:xfrm>
        </p:spPr>
      </p:pic>
    </p:spTree>
    <p:extLst>
      <p:ext uri="{BB962C8B-B14F-4D97-AF65-F5344CB8AC3E}">
        <p14:creationId xmlns:p14="http://schemas.microsoft.com/office/powerpoint/2010/main" val="40340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Amazon</a:t>
            </a:r>
            <a:r>
              <a:rPr lang="pt-BR" dirty="0" smtClean="0"/>
              <a:t> </a:t>
            </a:r>
            <a:r>
              <a:rPr lang="pt-BR" dirty="0" err="1" smtClean="0"/>
              <a:t>dynamodb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DynamoDB</a:t>
            </a:r>
            <a:r>
              <a:rPr lang="pt-BR" dirty="0"/>
              <a:t> é um banco </a:t>
            </a:r>
            <a:r>
              <a:rPr lang="pt-BR" dirty="0" err="1"/>
              <a:t>NoSQL</a:t>
            </a:r>
            <a:r>
              <a:rPr lang="pt-BR" dirty="0"/>
              <a:t> totalmente gerenciado pela </a:t>
            </a:r>
            <a:r>
              <a:rPr lang="pt-BR" dirty="0" err="1" smtClean="0"/>
              <a:t>AmazonWS</a:t>
            </a:r>
            <a:endParaRPr lang="pt-BR" dirty="0" smtClean="0"/>
          </a:p>
          <a:p>
            <a:r>
              <a:rPr lang="pt-BR" dirty="0"/>
              <a:t>Ele é orientado a Documento ou </a:t>
            </a:r>
            <a:r>
              <a:rPr lang="pt-BR" dirty="0" smtClean="0"/>
              <a:t>Chave-valor</a:t>
            </a:r>
          </a:p>
          <a:p>
            <a:r>
              <a:rPr lang="pt-BR" dirty="0"/>
              <a:t>É rápido, consistente, possui controle de acesso e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 smtClean="0"/>
              <a:t>programming</a:t>
            </a:r>
            <a:endParaRPr lang="pt-BR" dirty="0" smtClean="0"/>
          </a:p>
          <a:p>
            <a:r>
              <a:rPr lang="pt-BR" dirty="0"/>
              <a:t>Para dimensionar e cobrar, a </a:t>
            </a:r>
            <a:r>
              <a:rPr lang="pt-BR" dirty="0" err="1"/>
              <a:t>Amazon</a:t>
            </a:r>
            <a:r>
              <a:rPr lang="pt-BR" dirty="0"/>
              <a:t> utiliza </a:t>
            </a:r>
            <a:r>
              <a:rPr lang="pt-BR" dirty="0" err="1"/>
              <a:t>CUs</a:t>
            </a:r>
            <a:r>
              <a:rPr lang="pt-BR" dirty="0"/>
              <a:t>, que são informadas no momento que a tabela é criada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644" y="2227263"/>
            <a:ext cx="4707761" cy="3633787"/>
          </a:xfrm>
        </p:spPr>
      </p:pic>
    </p:spTree>
    <p:extLst>
      <p:ext uri="{BB962C8B-B14F-4D97-AF65-F5344CB8AC3E}">
        <p14:creationId xmlns:p14="http://schemas.microsoft.com/office/powerpoint/2010/main" val="18544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Apache </a:t>
            </a:r>
            <a:r>
              <a:rPr lang="pt-BR" dirty="0" err="1" smtClean="0"/>
              <a:t>cassandr</a:t>
            </a:r>
            <a:r>
              <a:rPr lang="pt-BR" dirty="0" err="1"/>
              <a:t>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Atualmente é mantido pela fundação Apache</a:t>
            </a:r>
          </a:p>
          <a:p>
            <a:r>
              <a:rPr lang="pt-BR" sz="2000" dirty="0" smtClean="0"/>
              <a:t>Sua arquitetura é inspirada pela do </a:t>
            </a:r>
            <a:r>
              <a:rPr lang="pt-BR" sz="2000" dirty="0" err="1" smtClean="0"/>
              <a:t>DynamoDB</a:t>
            </a:r>
            <a:r>
              <a:rPr lang="pt-BR" sz="2000" dirty="0" smtClean="0"/>
              <a:t> da </a:t>
            </a:r>
            <a:r>
              <a:rPr lang="pt-BR" sz="2000" dirty="0" err="1" smtClean="0"/>
              <a:t>Amazon</a:t>
            </a:r>
            <a:endParaRPr lang="pt-BR" sz="2000" dirty="0" smtClean="0"/>
          </a:p>
          <a:p>
            <a:r>
              <a:rPr lang="pt-BR" sz="2000" dirty="0" smtClean="0"/>
              <a:t>Ele é um banco de dados não relacional e colunar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51" y="2227263"/>
            <a:ext cx="3759748" cy="3633787"/>
          </a:xfrm>
        </p:spPr>
      </p:pic>
    </p:spTree>
    <p:extLst>
      <p:ext uri="{BB962C8B-B14F-4D97-AF65-F5344CB8AC3E}">
        <p14:creationId xmlns:p14="http://schemas.microsoft.com/office/powerpoint/2010/main" val="14134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Referências BIbliográficas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https://www.dataversity.net/key-value-database/#</a:t>
            </a:r>
          </a:p>
          <a:p>
            <a:r>
              <a:rPr lang="pt-BR" dirty="0" smtClean="0">
                <a:hlinkClick r:id="rId2"/>
              </a:rPr>
              <a:t>https://aws.amazon.com/pt/nosql/key-value/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https://medium.com/nstech/apache-cassandra-8250e9f30942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https://medium.com/@vinicius_roc/dynamodb-o-que-voc%C3%AA-precisa-saber-antes-de-usar-1bcad8d31787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69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03_TF45205285.potx" id="{E9F64CDD-FA66-4CD4-A67C-4D688590200C}" vid="{99A5EB42-2814-4A4E-BB80-59815E57D5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F0652-397B-4F71-B75E-207A80EB2786}">
  <ds:schemaRefs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16c05727-aa75-4e4a-9b5f-8a80a1165891"/>
    <ds:schemaRef ds:uri="http://www.w3.org/XML/1998/namespace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Dividendo</Template>
  <TotalTime>0</TotalTime>
  <Words>375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Dividendo</vt:lpstr>
      <vt:lpstr>Banco de dados – CHAVE VALOR</vt:lpstr>
      <vt:lpstr>definição</vt:lpstr>
      <vt:lpstr>Armazenamento de sessões</vt:lpstr>
      <vt:lpstr>Carrinho de compras</vt:lpstr>
      <vt:lpstr>Outros casos de uso</vt:lpstr>
      <vt:lpstr>Banco de dados mais utilizados</vt:lpstr>
      <vt:lpstr>Amazon dynamodb</vt:lpstr>
      <vt:lpstr>Apache cassandra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2019-11-11T13:52:23Z</dcterms:created>
  <dcterms:modified xsi:type="dcterms:W3CDTF">2019-11-18T11:07:42Z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