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2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34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3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5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4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7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3B42-2BD9-4757-B5FC-B514121C923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F2B5-BA13-4C19-94AB-5417FF97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Armazenamento de </a:t>
            </a:r>
            <a:r>
              <a:rPr lang="pt-BR" b="1" dirty="0" smtClean="0"/>
              <a:t>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sessão é </a:t>
            </a:r>
            <a:r>
              <a:rPr lang="pt-BR" dirty="0"/>
              <a:t>quando o usuário faz </a:t>
            </a:r>
            <a:r>
              <a:rPr lang="pt-BR" dirty="0" err="1"/>
              <a:t>login</a:t>
            </a:r>
            <a:r>
              <a:rPr lang="pt-BR" dirty="0"/>
              <a:t> e fica ativo até que </a:t>
            </a:r>
            <a:r>
              <a:rPr lang="pt-BR" dirty="0" smtClean="0"/>
              <a:t>ele </a:t>
            </a:r>
            <a:r>
              <a:rPr lang="pt-BR" dirty="0"/>
              <a:t>se desconecte ou a sessão </a:t>
            </a:r>
            <a:r>
              <a:rPr lang="pt-BR" dirty="0" smtClean="0"/>
              <a:t>expire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Durante </a:t>
            </a:r>
            <a:r>
              <a:rPr lang="pt-BR" dirty="0"/>
              <a:t>esse período, o aplicativo armazena todos os dados relativos à sessão na memória principal ou em um banco de </a:t>
            </a:r>
            <a:r>
              <a:rPr lang="pt-BR" dirty="0" smtClean="0"/>
              <a:t>dados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sessão de usuário tem um identificador </a:t>
            </a:r>
            <a:r>
              <a:rPr lang="pt-BR" dirty="0" smtClean="0"/>
              <a:t>exclusivo;</a:t>
            </a:r>
          </a:p>
          <a:p>
            <a:r>
              <a:rPr lang="pt-BR" dirty="0" smtClean="0"/>
              <a:t>Os </a:t>
            </a:r>
            <a:r>
              <a:rPr lang="pt-BR" dirty="0"/>
              <a:t>dados de sessão nunca são consultados por nada além de uma chave primária, então um armazenamento de chave-valor rápido é mais adequado para dados de </a:t>
            </a:r>
            <a:r>
              <a:rPr lang="pt-BR" dirty="0" smtClean="0"/>
              <a:t>sessão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termos gerais, os bancos de dados de chave-valor podem proporcionar menor sobrecarga por página do que bancos de dados relacionais.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Carrinho de </a:t>
            </a:r>
            <a:r>
              <a:rPr lang="pt-BR" b="1" dirty="0" smtClean="0"/>
              <a:t>compras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Usite </a:t>
            </a:r>
            <a:r>
              <a:rPr lang="pt-BR" dirty="0"/>
              <a:t>de comércio eletrônico pode receber bilhões de pedidos em questão de </a:t>
            </a:r>
            <a:r>
              <a:rPr lang="pt-BR" dirty="0" smtClean="0"/>
              <a:t>segundos;</a:t>
            </a:r>
          </a:p>
          <a:p>
            <a:r>
              <a:rPr lang="pt-BR" dirty="0" smtClean="0"/>
              <a:t>Bancos </a:t>
            </a:r>
            <a:r>
              <a:rPr lang="pt-BR" dirty="0"/>
              <a:t>de dados de chave-valor podem lidar com a escalabilidade de grandes quantidades de dados e volumes extremamente altos de mudanças de estado enquanto atendem a milhões de usuários </a:t>
            </a:r>
            <a:r>
              <a:rPr lang="pt-BR" dirty="0" smtClean="0"/>
              <a:t>simultâneos;</a:t>
            </a:r>
          </a:p>
          <a:p>
            <a:r>
              <a:rPr lang="pt-BR" dirty="0" smtClean="0"/>
              <a:t>Isso ocorre por </a:t>
            </a:r>
            <a:r>
              <a:rPr lang="pt-BR" dirty="0"/>
              <a:t>meio do processamento e armazenamento </a:t>
            </a:r>
            <a:r>
              <a:rPr lang="pt-BR" dirty="0" smtClean="0"/>
              <a:t>distribuído;</a:t>
            </a:r>
          </a:p>
          <a:p>
            <a:r>
              <a:rPr lang="pt-BR" dirty="0" smtClean="0"/>
              <a:t>Bancos </a:t>
            </a:r>
            <a:r>
              <a:rPr lang="pt-BR" dirty="0"/>
              <a:t>de dados de chave-valor também têm redundância incorporada, que podem lidar com a perda de nós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24183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Outros casos de </a:t>
            </a:r>
            <a:r>
              <a:rPr lang="pt-BR" b="1" dirty="0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Dados </a:t>
            </a:r>
            <a:r>
              <a:rPr lang="pt-PT" dirty="0"/>
              <a:t>escalonáveis;</a:t>
            </a:r>
            <a:endParaRPr lang="pt-BR" dirty="0"/>
          </a:p>
          <a:p>
            <a:r>
              <a:rPr lang="pt-PT" dirty="0" smtClean="0"/>
              <a:t>Perfis</a:t>
            </a:r>
            <a:r>
              <a:rPr lang="pt-PT" dirty="0"/>
              <a:t>, preferências e configurações;</a:t>
            </a:r>
            <a:endParaRPr lang="pt-BR" dirty="0"/>
          </a:p>
          <a:p>
            <a:r>
              <a:rPr lang="pt-PT" dirty="0" smtClean="0"/>
              <a:t>Gerenciamento </a:t>
            </a:r>
            <a:r>
              <a:rPr lang="pt-PT" dirty="0"/>
              <a:t>de cache;</a:t>
            </a:r>
            <a:endParaRPr lang="pt-BR" dirty="0"/>
          </a:p>
          <a:p>
            <a:r>
              <a:rPr lang="pt-PT" dirty="0" smtClean="0"/>
              <a:t>Implementação </a:t>
            </a:r>
            <a:r>
              <a:rPr lang="pt-PT" dirty="0"/>
              <a:t>de </a:t>
            </a:r>
            <a:r>
              <a:rPr lang="pt-PT" dirty="0" smtClean="0"/>
              <a:t>Blockchain(</a:t>
            </a:r>
            <a:r>
              <a:rPr lang="pt-BR" dirty="0"/>
              <a:t>protocolo da confiança</a:t>
            </a:r>
            <a:r>
              <a:rPr lang="pt-PT" smtClean="0"/>
              <a:t>);</a:t>
            </a:r>
            <a:endParaRPr lang="pt-BR" dirty="0"/>
          </a:p>
          <a:p>
            <a:r>
              <a:rPr lang="pt-PT" dirty="0" smtClean="0"/>
              <a:t>Armazenamento </a:t>
            </a:r>
            <a:r>
              <a:rPr lang="pt-PT" dirty="0"/>
              <a:t>multimídia ou de arquivos grandes (vídeo, imagens, </a:t>
            </a:r>
            <a:r>
              <a:rPr lang="pt-PT" dirty="0" smtClean="0"/>
              <a:t>áudio, </a:t>
            </a:r>
            <a:r>
              <a:rPr lang="pt-PT" dirty="0"/>
              <a:t>etc</a:t>
            </a:r>
            <a:r>
              <a:rPr lang="pt-PT" dirty="0" smtClean="0"/>
              <a:t>.).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084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Armazenamento de sessões</vt:lpstr>
      <vt:lpstr>Carrinho de compras</vt:lpstr>
      <vt:lpstr>Outros 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Armazenamento de sessões</dc:title>
  <dc:creator>Gustavo Soares</dc:creator>
  <cp:lastModifiedBy>Gustavo Soares</cp:lastModifiedBy>
  <cp:revision>2</cp:revision>
  <dcterms:created xsi:type="dcterms:W3CDTF">2019-11-09T18:04:27Z</dcterms:created>
  <dcterms:modified xsi:type="dcterms:W3CDTF">2019-11-09T18:06:51Z</dcterms:modified>
</cp:coreProperties>
</file>