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1715811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1715811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1715811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1715811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1715811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1715811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1715811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1715811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1715811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1715811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1715811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1715811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1715811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1715811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ratch.mit.edu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ProRobot - Aula 01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Conceitos básicos de Programação</a:t>
            </a:r>
            <a:endParaRPr sz="3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58725" y="25717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Soares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Ferreira Jaques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775" y="3310050"/>
            <a:ext cx="1674525" cy="1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e Software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570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Grande parte dos aparelhos eletrônicos, como computadores e smartphones são compostos de uma parte física e outra lógica;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/>
              <a:t>A parte física, como o monitor, a placa-mãe, o HD, entre outros é chamada de hardware;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/>
              <a:t>Já a parte lógica, como jogos, aplicativos, o sistema operacional, é chamada de Software;</a:t>
            </a:r>
            <a:endParaRPr sz="20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675" y="3851950"/>
            <a:ext cx="1291549" cy="12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Hardware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59900"/>
            <a:ext cx="3085228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194525" y="3979250"/>
            <a:ext cx="132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Placa-mãe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700" y="1559900"/>
            <a:ext cx="2961618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522313" y="3979250"/>
            <a:ext cx="1658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HD (hard disk)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9353" y="2257900"/>
            <a:ext cx="2168947" cy="216894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122100" y="1749700"/>
            <a:ext cx="10161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Monitor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8200" y="0"/>
            <a:ext cx="1320899" cy="132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Software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925" y="1741513"/>
            <a:ext cx="3076199" cy="16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675" y="2964150"/>
            <a:ext cx="2078641" cy="16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70963"/>
            <a:ext cx="2729126" cy="20468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736213" y="2233350"/>
            <a:ext cx="15615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Aplicativos - Smartphone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791250" y="3569525"/>
            <a:ext cx="1561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Aplicativos - Computador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058900" y="2143500"/>
            <a:ext cx="1468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Sistema Operacional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8750" y="0"/>
            <a:ext cx="1314575" cy="1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657050" y="522450"/>
            <a:ext cx="41664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Como vimos anteriormente, o software é a parte lógica do sistema. Para ser desenvolvido utiliza-se a programação. Mas o que é um programa?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/>
              <a:t>É um conjunto de instruções que serão executadas em sequência por um processador.</a:t>
            </a:r>
            <a:endParaRPr sz="20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675" y="3851950"/>
            <a:ext cx="1291549" cy="12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Confuso(a)?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505700"/>
            <a:ext cx="4072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Imagine que você irá fazer um bolo. Para prepará-lo você terá que seguir uma receita. Essa receita é um conjunto de regras a serem seguidas </a:t>
            </a:r>
            <a:r>
              <a:rPr b="1" lang="pt-BR" sz="1800"/>
              <a:t>em ordem </a:t>
            </a:r>
            <a:r>
              <a:rPr lang="pt-BR" sz="1800"/>
              <a:t>para gerar um resultado;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Se você colocar, por exemplo, a forma no forno antes de misturar os ingredientes, com certeza algo vai sair errado;</a:t>
            </a:r>
            <a:endParaRPr sz="1800"/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E, obviamente, você pode esperar que, seguindo uma receita de bolo, o resultado seja uma pizza;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Então, não se pode esperar que um programa gere outro resultado sem alterá-lo. Mas programas diferentes podem, sim, gerar resultados iguais;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Ex: 2+2=4 ou 1+3=4.</a:t>
            </a:r>
            <a:endParaRPr sz="18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850" y="-74350"/>
            <a:ext cx="1424451" cy="14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 e Linguagens de programação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linguagem de programação é um padrão de escrita para a criação de programas.</a:t>
            </a:r>
            <a:endParaRPr sz="18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 computador não entende nossa língua, dessa forma foram criadas IDE’s para converter uma linguagem de programação para uma linguagem que o computador possa entender.</a:t>
            </a:r>
            <a:endParaRPr sz="18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 é basicamente um aplicativo onde você pode programar.</a:t>
            </a:r>
            <a:endParaRPr sz="18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50" y="3468975"/>
            <a:ext cx="1674525" cy="1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 e Linguagens de Programação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Utilizaremos a linguagem Scratch para fazermos nossos programas.</a:t>
            </a:r>
            <a:endParaRPr sz="1800"/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311700" y="3739200"/>
            <a:ext cx="3999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URL: </a:t>
            </a:r>
            <a:r>
              <a:rPr lang="pt-BR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https://scratch.mit.edu/</a:t>
            </a:r>
            <a:endParaRPr sz="24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675" y="1835764"/>
            <a:ext cx="3340001" cy="241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