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ad1586f6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ad1586f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ad1586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ad1586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ad1586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ad1586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ad1586f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ad1586f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ad1586f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ad1586f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ad1586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aad1586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ad1586f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ad1586f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aad1586f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aad1586f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aad1586f6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aad1586f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ad1586f6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ad1586f6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ad1586f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ad1586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ad1586f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ad1586f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ad1586f6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ad1586f6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ad1586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ad1586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ad1586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aad1586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ad1586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ad1586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ad1586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ad1586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ProRobot - Aula 03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Eventos e Controle</a:t>
            </a:r>
            <a:endParaRPr sz="3000"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58725" y="2571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Soares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Ferreira Jaques</a:t>
            </a:r>
            <a:endParaRPr/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775" y="3310050"/>
            <a:ext cx="1674525" cy="1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Decisão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25" y="1338550"/>
            <a:ext cx="40881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Esse grupo de códigos, representado ao lado, decide para qual rumo seu código irá tomar.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Seguindo o exemplo, o bloco verifica se 60 é maior que 50. Se SIM, então o código que você colocar dentro dele será executado. Se NÃO, o que estiver dentro é apenas ignorado.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No exemplo abaixo é diferente. Se a condição estiver errada executa o que estiver em “senão”</a:t>
            </a:r>
            <a:endParaRPr sz="16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150" y="1450825"/>
            <a:ext cx="3379925" cy="34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Decisão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25" y="1338550"/>
            <a:ext cx="40881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Também é possível colocar decisões dentro de decisões como no exemplo ao lado.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Primeiro verifica “10 é menor que 50?”. Se sim é executado o segundo bloco “10 é menor que 40?”. Se sim é executado o terceiro bloco e assim por diante. Se ocorrer não, ignora o “se &lt;&gt; então” e pula pro “senão”.</a:t>
            </a:r>
            <a:endParaRPr sz="1600"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975" y="1335650"/>
            <a:ext cx="2740006" cy="35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25" y="1338550"/>
            <a:ext cx="40881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Os blocos de repetição são usados quando um código ou uma sequência de códigos são usados várias vezes.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Por exemplo, quando um personagem tem que andar de um lado à outro. Ao invés de colocar o mesmo código repetidas vezes até ele chegar ao destino, coloque algumas linhas de código em repetição que o efeito será o mesmo.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Você pode colocar um limite na repetição (figura 1.) ou deixar ao infinito(figura 2.).</a:t>
            </a:r>
            <a:endParaRPr sz="1600"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950" y="1428475"/>
            <a:ext cx="3303057" cy="3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25" y="1338550"/>
            <a:ext cx="40881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Também é possível utilizar condições para parar a repetição. O loop se mantém infinitamente até que a condição seja verdadeira.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No exemplo ao lado, o ator moverá 10 passos “para sempre” até que a tecla &lt;espaço&gt; seja pressionada.</a:t>
            </a:r>
            <a:endParaRPr sz="1600"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97775"/>
            <a:ext cx="4591775" cy="218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25" y="1338550"/>
            <a:ext cx="40881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Os que foram colocados como extras são outras formas de controlar seu código.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O primeiro e segundo blocos são usados para fazer uma sequência de comandos parar por determinado tempo e depois voltar de onde parou.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O primeiro bloco faz o código esperar por determinados </a:t>
            </a:r>
            <a:r>
              <a:rPr b="1" lang="pt-BR" sz="1600"/>
              <a:t>segundos</a:t>
            </a:r>
            <a:r>
              <a:rPr lang="pt-BR" sz="1600"/>
              <a:t>. Já o segundo faz o código esperar até que a condição seja verdadeira.</a:t>
            </a:r>
            <a:endParaRPr sz="1600"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000" y="1364925"/>
            <a:ext cx="2453895" cy="35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25" y="1338550"/>
            <a:ext cx="40881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terceiro bloco é usado ao final de cada sequência de comandos. Ele delimita o fim de uma ou várias ações no seu programa inteiro.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Ele apresenta 3 modos: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- “pare todos”: faz todos os códigos de todo o seu programa pararem;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- “pare este script”: para apenas o código em que ele está encaixado;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- ”pare outros scripts no ator”: para todos os códigos apenas naquele ator.</a:t>
            </a:r>
            <a:endParaRPr sz="1600"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000" y="1364925"/>
            <a:ext cx="2453895" cy="35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Clones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25" y="1238900"/>
            <a:ext cx="40881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Clone é uma forma de multiplicar um ator quantas vezes você quiser, sem precisar criar o mesmo ator.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Para criá-lo apenas utilize o bloco “crie clone de “este ator”, também sendo possível criar clones de outros atores. O clone é criado no local onde o original está.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Para programar o clone basta usar o segundo bloco(figura ao lado). Ele funciona como um evento. E lembre-se de, ao parar de usar o clone, deletá-lo para não gerar “infinitos” clones e travar seu código. Para isso use o terceiro bloco.</a:t>
            </a:r>
            <a:endParaRPr sz="1600"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225" y="1391300"/>
            <a:ext cx="4280100" cy="34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850" y="-74350"/>
            <a:ext cx="1424451" cy="142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26751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25" y="1685575"/>
            <a:ext cx="40881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A área chamada de “Eventos” é o local onde se agrupam os blocos de início de código. São eles que identificam o início de uma sequência de comandos.</a:t>
            </a:r>
            <a:endParaRPr sz="175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50"/>
              <a:t>Como vimos na primeira aula, programas são como receitas. E toda receita tem um início, o primeiro passo antes de fazer todo o resto. É isso que a parte de Eventos representa.</a:t>
            </a:r>
            <a:endParaRPr sz="1750"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625" y="1578974"/>
            <a:ext cx="4222700" cy="33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25" y="1685575"/>
            <a:ext cx="40881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O primeiro bloco de comando tem a função extremamente importante. Quando o usuário clicar na bandeira verde, que é, convencionalmente, o início dos programas, o bloco inicia a sequência de comando colocadas abaixo dele, em sequência.</a:t>
            </a:r>
            <a:endParaRPr sz="175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50"/>
              <a:t>Todos os blocos podem ser usados mais de uma vez.</a:t>
            </a:r>
            <a:endParaRPr sz="1750"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500" y="1889950"/>
            <a:ext cx="39338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Blocos de comando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46570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Todos os outros blocos de comando funcionam da mesma maneira. Identificam algum evento ocorrido na execução do seu código e, a seguir, executam os comandos em sequência.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Cada bloco tem sua função que pode ser útil ao seu código.</a:t>
            </a:r>
            <a:endParaRPr sz="2000"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675" y="3851950"/>
            <a:ext cx="1291549" cy="12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dos blocos de comando</a:t>
            </a: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470975" y="1407450"/>
            <a:ext cx="23478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Este bloco identifica quando uma tecla específica for clicada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200" y="0"/>
            <a:ext cx="1320899" cy="132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37" y="2440001"/>
            <a:ext cx="2051875" cy="27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000" y="3077600"/>
            <a:ext cx="2347800" cy="8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3175675" y="1407450"/>
            <a:ext cx="24537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Este identifica quando o ator que você está usando for clicado com o mouse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626" y="3027025"/>
            <a:ext cx="2950700" cy="99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5986275" y="1447050"/>
            <a:ext cx="25779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Este identifica uma alteração no cenário e executa quando for o cenário escolhido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 e Cronômetro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25" y="1412925"/>
            <a:ext cx="40881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Este bloco funciona com um conceito que será explicado mais à frente. Mas em geral, ele trabalha assim:</a:t>
            </a:r>
            <a:endParaRPr sz="175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50"/>
              <a:t>- </a:t>
            </a:r>
            <a:r>
              <a:rPr lang="pt-BR" sz="1750"/>
              <a:t>Utilizando “ruído”: “ruído” recebe um valor dependendo da intensidade do som no seu microfone. Quanto mais barulho, maior é esse valor. Pelo exemplo, se esse valor estiver acima de 10 os comandos abaixo serão executados.</a:t>
            </a:r>
            <a:endParaRPr sz="1750"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701" y="1685575"/>
            <a:ext cx="3725625" cy="30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 e Cronômetro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25" y="1412925"/>
            <a:ext cx="40881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- </a:t>
            </a:r>
            <a:r>
              <a:rPr lang="pt-BR" sz="1750"/>
              <a:t>Utilizando “cronômetro”: o “cronômetro” funciona a partir do tempo passado em segundos. Ele é ativado ao iniciar seu programa, sendo possível zerá-lo com outro bloco de comando. Pelo exemplo, quando o cronômetro atingir 10 segundos </a:t>
            </a:r>
            <a:r>
              <a:rPr lang="pt-BR" sz="1750"/>
              <a:t>os comandos abaixo do bloco serão executados.</a:t>
            </a:r>
            <a:endParaRPr sz="175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50"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701" y="1685575"/>
            <a:ext cx="3725625" cy="30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 e Cronômetro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25" y="1412925"/>
            <a:ext cx="40881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Estes blocos funcionam um pouco diferente dos anteriores, um depende do outro. Quando, em uma sequência de comandos, aparecer  o 1° ou o 2° bloco, será mandado uma mensagem escolhida por você.</a:t>
            </a:r>
            <a:endParaRPr sz="175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50"/>
              <a:t>O 3° bloco aguarda até que chegue a mensagem que você escolheu, e só assim executa os comandos abaixo dele.</a:t>
            </a:r>
            <a:endParaRPr sz="1750"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625" y="1358963"/>
            <a:ext cx="2908950" cy="36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25" y="1685575"/>
            <a:ext cx="40881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A área de “Controle” representa os blocos que irão controlar o seu código, como tomar decisões ou fazer uma sequência se repetir determinadas vezes.</a:t>
            </a:r>
            <a:endParaRPr sz="175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50"/>
              <a:t>Essa área será dividida em 4 partes: decisão, repetição, extras e clones.</a:t>
            </a:r>
            <a:endParaRPr sz="175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425" y="0"/>
            <a:ext cx="12389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225" y="1391300"/>
            <a:ext cx="4439375" cy="352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