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1715811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1715811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1715811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1715811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1715811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1715811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1715811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1715811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ratch.mit.edu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ProRobot - Aula ??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Título da aula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58725" y="2571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Soares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Ferreira Jaques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775" y="3310050"/>
            <a:ext cx="1674525" cy="1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Título do tópico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570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Explicação</a:t>
            </a:r>
            <a:endParaRPr sz="2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675" y="3851950"/>
            <a:ext cx="1291549" cy="12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 do exemplo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900"/>
            <a:ext cx="3085228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94500" y="3979250"/>
            <a:ext cx="132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Imagem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200" y="0"/>
            <a:ext cx="1320899" cy="132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 do texto maior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4072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Texto maior - parte 1</a:t>
            </a:r>
            <a:endParaRPr sz="1800"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Texto maior - parte 2</a:t>
            </a:r>
            <a:endParaRPr sz="18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850" y="-74350"/>
            <a:ext cx="1424451" cy="14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Texto</a:t>
            </a:r>
            <a:endParaRPr sz="1800"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311700" y="3739200"/>
            <a:ext cx="3999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URL: </a:t>
            </a:r>
            <a:r>
              <a:rPr lang="pt-B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https://scratch.mit.edu/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675" y="1835764"/>
            <a:ext cx="3340001" cy="24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