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63" r:id="rId5"/>
    <p:sldId id="265" r:id="rId6"/>
    <p:sldId id="267" r:id="rId7"/>
    <p:sldId id="266" r:id="rId8"/>
    <p:sldId id="305" r:id="rId9"/>
    <p:sldId id="269" r:id="rId10"/>
    <p:sldId id="270" r:id="rId11"/>
    <p:sldId id="272" r:id="rId12"/>
    <p:sldId id="271" r:id="rId13"/>
    <p:sldId id="293" r:id="rId14"/>
    <p:sldId id="273" r:id="rId15"/>
    <p:sldId id="299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62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60" r:id="rId40"/>
    <p:sldId id="302" r:id="rId41"/>
    <p:sldId id="301" r:id="rId42"/>
    <p:sldId id="304" r:id="rId43"/>
    <p:sldId id="303" r:id="rId44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8" userDrawn="1">
          <p15:clr>
            <a:srgbClr val="A4A3A4"/>
          </p15:clr>
        </p15:guide>
        <p15:guide id="2" pos="2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CDC"/>
    <a:srgbClr val="FFDDD6"/>
    <a:srgbClr val="FF876F"/>
    <a:srgbClr val="EDF4F4"/>
    <a:srgbClr val="4F0433"/>
    <a:srgbClr val="CCEBED"/>
    <a:srgbClr val="666666"/>
    <a:srgbClr val="DDDEE0"/>
    <a:srgbClr val="FFE7C2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41C4-803D-0245-B5E5-053D1B1D01BD}" v="1662" dt="2023-02-01T17:05:32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 autoAdjust="0"/>
    <p:restoredTop sz="96197" autoAdjust="0"/>
  </p:normalViewPr>
  <p:slideViewPr>
    <p:cSldViewPr>
      <p:cViewPr varScale="1">
        <p:scale>
          <a:sx n="165" d="100"/>
          <a:sy n="165" d="100"/>
        </p:scale>
        <p:origin x="584" y="184"/>
      </p:cViewPr>
      <p:guideLst>
        <p:guide orient="horz" pos="448"/>
        <p:guide pos="2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5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w Eriksson" userId="cd634d39-ac4c-4631-9521-1ae1783a4222" providerId="ADAL" clId="{0C3C41C4-803D-0245-B5E5-053D1B1D01BD}"/>
    <pc:docChg chg="undo custSel addSld delSld modSld sldOrd">
      <pc:chgData name="Gustaw Eriksson" userId="cd634d39-ac4c-4631-9521-1ae1783a4222" providerId="ADAL" clId="{0C3C41C4-803D-0245-B5E5-053D1B1D01BD}" dt="2023-02-01T17:05:32.928" v="17915" actId="14100"/>
      <pc:docMkLst>
        <pc:docMk/>
      </pc:docMkLst>
      <pc:sldChg chg="del">
        <pc:chgData name="Gustaw Eriksson" userId="cd634d39-ac4c-4631-9521-1ae1783a4222" providerId="ADAL" clId="{0C3C41C4-803D-0245-B5E5-053D1B1D01BD}" dt="2023-01-30T23:35:26.584" v="7844" actId="2696"/>
        <pc:sldMkLst>
          <pc:docMk/>
          <pc:sldMk cId="2921760097" sldId="258"/>
        </pc:sldMkLst>
      </pc:sldChg>
      <pc:sldChg chg="del">
        <pc:chgData name="Gustaw Eriksson" userId="cd634d39-ac4c-4631-9521-1ae1783a4222" providerId="ADAL" clId="{0C3C41C4-803D-0245-B5E5-053D1B1D01BD}" dt="2023-01-30T23:35:27.027" v="7845" actId="2696"/>
        <pc:sldMkLst>
          <pc:docMk/>
          <pc:sldMk cId="1244863720" sldId="259"/>
        </pc:sldMkLst>
      </pc:sldChg>
      <pc:sldChg chg="del">
        <pc:chgData name="Gustaw Eriksson" userId="cd634d39-ac4c-4631-9521-1ae1783a4222" providerId="ADAL" clId="{0C3C41C4-803D-0245-B5E5-053D1B1D01BD}" dt="2023-01-30T23:35:28.851" v="7847" actId="2696"/>
        <pc:sldMkLst>
          <pc:docMk/>
          <pc:sldMk cId="322164552" sldId="261"/>
        </pc:sldMkLst>
      </pc:sldChg>
      <pc:sldChg chg="addSp delSp modSp mod modClrScheme chgLayout">
        <pc:chgData name="Gustaw Eriksson" userId="cd634d39-ac4c-4631-9521-1ae1783a4222" providerId="ADAL" clId="{0C3C41C4-803D-0245-B5E5-053D1B1D01BD}" dt="2023-01-31T14:03:13.358" v="9347" actId="20577"/>
        <pc:sldMkLst>
          <pc:docMk/>
          <pc:sldMk cId="3947030173" sldId="262"/>
        </pc:sldMkLst>
        <pc:spChg chg="mod ord">
          <ac:chgData name="Gustaw Eriksson" userId="cd634d39-ac4c-4631-9521-1ae1783a4222" providerId="ADAL" clId="{0C3C41C4-803D-0245-B5E5-053D1B1D01BD}" dt="2023-01-31T14:03:13.358" v="9347" actId="20577"/>
          <ac:spMkLst>
            <pc:docMk/>
            <pc:sldMk cId="3947030173" sldId="262"/>
            <ac:spMk id="2" creationId="{603C3E5F-B287-11FB-CBF7-AB879771AF42}"/>
          </ac:spMkLst>
        </pc:spChg>
        <pc:spChg chg="del mod ord">
          <ac:chgData name="Gustaw Eriksson" userId="cd634d39-ac4c-4631-9521-1ae1783a4222" providerId="ADAL" clId="{0C3C41C4-803D-0245-B5E5-053D1B1D01BD}" dt="2023-01-30T23:36:03.928" v="7885" actId="700"/>
          <ac:spMkLst>
            <pc:docMk/>
            <pc:sldMk cId="3947030173" sldId="262"/>
            <ac:spMk id="3" creationId="{F06374D1-728D-DD7F-07C6-3445A7B6CE42}"/>
          </ac:spMkLst>
        </pc:spChg>
        <pc:spChg chg="mod ord">
          <ac:chgData name="Gustaw Eriksson" userId="cd634d39-ac4c-4631-9521-1ae1783a4222" providerId="ADAL" clId="{0C3C41C4-803D-0245-B5E5-053D1B1D01BD}" dt="2023-01-30T23:36:03.928" v="7885" actId="700"/>
          <ac:spMkLst>
            <pc:docMk/>
            <pc:sldMk cId="3947030173" sldId="262"/>
            <ac:spMk id="4" creationId="{EA1EE999-BA1C-822F-993D-4740F020B82C}"/>
          </ac:spMkLst>
        </pc:spChg>
        <pc:spChg chg="mod ord">
          <ac:chgData name="Gustaw Eriksson" userId="cd634d39-ac4c-4631-9521-1ae1783a4222" providerId="ADAL" clId="{0C3C41C4-803D-0245-B5E5-053D1B1D01BD}" dt="2023-01-30T23:36:03.928" v="7885" actId="700"/>
          <ac:spMkLst>
            <pc:docMk/>
            <pc:sldMk cId="3947030173" sldId="262"/>
            <ac:spMk id="5" creationId="{60B65D1B-CF0B-8F0A-A526-41ADF8C820E8}"/>
          </ac:spMkLst>
        </pc:spChg>
        <pc:spChg chg="mod ord">
          <ac:chgData name="Gustaw Eriksson" userId="cd634d39-ac4c-4631-9521-1ae1783a4222" providerId="ADAL" clId="{0C3C41C4-803D-0245-B5E5-053D1B1D01BD}" dt="2023-01-30T23:36:03.928" v="7885" actId="700"/>
          <ac:spMkLst>
            <pc:docMk/>
            <pc:sldMk cId="3947030173" sldId="262"/>
            <ac:spMk id="6" creationId="{8524D888-E64B-DA9B-F439-BCB01F9E4BDD}"/>
          </ac:spMkLst>
        </pc:spChg>
        <pc:spChg chg="add mod ord">
          <ac:chgData name="Gustaw Eriksson" userId="cd634d39-ac4c-4631-9521-1ae1783a4222" providerId="ADAL" clId="{0C3C41C4-803D-0245-B5E5-053D1B1D01BD}" dt="2023-01-30T23:37:49.272" v="8128" actId="20577"/>
          <ac:spMkLst>
            <pc:docMk/>
            <pc:sldMk cId="3947030173" sldId="262"/>
            <ac:spMk id="7" creationId="{E472DEBD-27EC-835E-54CF-3512D70C9CF3}"/>
          </ac:spMkLst>
        </pc:spChg>
        <pc:spChg chg="add mod ord">
          <ac:chgData name="Gustaw Eriksson" userId="cd634d39-ac4c-4631-9521-1ae1783a4222" providerId="ADAL" clId="{0C3C41C4-803D-0245-B5E5-053D1B1D01BD}" dt="2023-01-30T23:36:57.098" v="8001" actId="20577"/>
          <ac:spMkLst>
            <pc:docMk/>
            <pc:sldMk cId="3947030173" sldId="262"/>
            <ac:spMk id="8" creationId="{5793AD2E-DE36-73B8-3C70-47F657FDADBE}"/>
          </ac:spMkLst>
        </pc:spChg>
      </pc:sldChg>
      <pc:sldChg chg="del">
        <pc:chgData name="Gustaw Eriksson" userId="cd634d39-ac4c-4631-9521-1ae1783a4222" providerId="ADAL" clId="{0C3C41C4-803D-0245-B5E5-053D1B1D01BD}" dt="2023-01-30T23:35:27.727" v="7846" actId="2696"/>
        <pc:sldMkLst>
          <pc:docMk/>
          <pc:sldMk cId="1820338023" sldId="264"/>
        </pc:sldMkLst>
      </pc:sldChg>
      <pc:sldChg chg="addSp delSp modSp mod">
        <pc:chgData name="Gustaw Eriksson" userId="cd634d39-ac4c-4631-9521-1ae1783a4222" providerId="ADAL" clId="{0C3C41C4-803D-0245-B5E5-053D1B1D01BD}" dt="2023-02-01T15:26:23.532" v="17032" actId="478"/>
        <pc:sldMkLst>
          <pc:docMk/>
          <pc:sldMk cId="3055320192" sldId="265"/>
        </pc:sldMkLst>
        <pc:spChg chg="mod">
          <ac:chgData name="Gustaw Eriksson" userId="cd634d39-ac4c-4631-9521-1ae1783a4222" providerId="ADAL" clId="{0C3C41C4-803D-0245-B5E5-053D1B1D01BD}" dt="2023-01-31T23:28:52.127" v="13864" actId="113"/>
          <ac:spMkLst>
            <pc:docMk/>
            <pc:sldMk cId="3055320192" sldId="265"/>
            <ac:spMk id="8" creationId="{2CEED69B-6D59-E8C4-6D82-55BCDA74E33A}"/>
          </ac:spMkLst>
        </pc:spChg>
        <pc:picChg chg="add del mod">
          <ac:chgData name="Gustaw Eriksson" userId="cd634d39-ac4c-4631-9521-1ae1783a4222" providerId="ADAL" clId="{0C3C41C4-803D-0245-B5E5-053D1B1D01BD}" dt="2023-02-01T15:26:19.178" v="17031" actId="478"/>
          <ac:picMkLst>
            <pc:docMk/>
            <pc:sldMk cId="3055320192" sldId="265"/>
            <ac:picMk id="2" creationId="{CB948D1F-14C7-6820-4B74-403809BB1720}"/>
          </ac:picMkLst>
        </pc:picChg>
        <pc:picChg chg="add del mod modCrop">
          <ac:chgData name="Gustaw Eriksson" userId="cd634d39-ac4c-4631-9521-1ae1783a4222" providerId="ADAL" clId="{0C3C41C4-803D-0245-B5E5-053D1B1D01BD}" dt="2023-02-01T15:26:23.532" v="17032" actId="478"/>
          <ac:picMkLst>
            <pc:docMk/>
            <pc:sldMk cId="3055320192" sldId="265"/>
            <ac:picMk id="9" creationId="{4AAE1A39-268A-64CD-4836-B2905C20A4B8}"/>
          </ac:picMkLst>
        </pc:picChg>
        <pc:picChg chg="add del mod">
          <ac:chgData name="Gustaw Eriksson" userId="cd634d39-ac4c-4631-9521-1ae1783a4222" providerId="ADAL" clId="{0C3C41C4-803D-0245-B5E5-053D1B1D01BD}" dt="2023-01-31T23:19:40.024" v="13517" actId="478"/>
          <ac:picMkLst>
            <pc:docMk/>
            <pc:sldMk cId="3055320192" sldId="265"/>
            <ac:picMk id="21506" creationId="{A98C8EC7-CC48-F8EC-2EEF-79BB5C09FC0B}"/>
          </ac:picMkLst>
        </pc:picChg>
      </pc:sldChg>
      <pc:sldChg chg="modSp mod modAnim">
        <pc:chgData name="Gustaw Eriksson" userId="cd634d39-ac4c-4631-9521-1ae1783a4222" providerId="ADAL" clId="{0C3C41C4-803D-0245-B5E5-053D1B1D01BD}" dt="2023-02-01T15:10:44.338" v="16795" actId="113"/>
        <pc:sldMkLst>
          <pc:docMk/>
          <pc:sldMk cId="2507759585" sldId="266"/>
        </pc:sldMkLst>
        <pc:spChg chg="mod">
          <ac:chgData name="Gustaw Eriksson" userId="cd634d39-ac4c-4631-9521-1ae1783a4222" providerId="ADAL" clId="{0C3C41C4-803D-0245-B5E5-053D1B1D01BD}" dt="2023-02-01T15:01:58.008" v="16456" actId="14100"/>
          <ac:spMkLst>
            <pc:docMk/>
            <pc:sldMk cId="2507759585" sldId="266"/>
            <ac:spMk id="2" creationId="{CE8B4EAA-7D18-65DE-1D4B-3ED2DA154C94}"/>
          </ac:spMkLst>
        </pc:spChg>
        <pc:spChg chg="mod">
          <ac:chgData name="Gustaw Eriksson" userId="cd634d39-ac4c-4631-9521-1ae1783a4222" providerId="ADAL" clId="{0C3C41C4-803D-0245-B5E5-053D1B1D01BD}" dt="2023-02-01T15:10:44.338" v="16795" actId="113"/>
          <ac:spMkLst>
            <pc:docMk/>
            <pc:sldMk cId="2507759585" sldId="266"/>
            <ac:spMk id="3" creationId="{EF59135A-45B5-C130-C9C7-EBA0DA2C9F26}"/>
          </ac:spMkLst>
        </pc:spChg>
        <pc:spChg chg="mod">
          <ac:chgData name="Gustaw Eriksson" userId="cd634d39-ac4c-4631-9521-1ae1783a4222" providerId="ADAL" clId="{0C3C41C4-803D-0245-B5E5-053D1B1D01BD}" dt="2023-01-22T16:42:13.416" v="98" actId="2085"/>
          <ac:spMkLst>
            <pc:docMk/>
            <pc:sldMk cId="2507759585" sldId="266"/>
            <ac:spMk id="7" creationId="{D0752B63-1BD9-7D14-F5D5-775BECFB6EB2}"/>
          </ac:spMkLst>
        </pc:spChg>
      </pc:sldChg>
      <pc:sldChg chg="modSp mod">
        <pc:chgData name="Gustaw Eriksson" userId="cd634d39-ac4c-4631-9521-1ae1783a4222" providerId="ADAL" clId="{0C3C41C4-803D-0245-B5E5-053D1B1D01BD}" dt="2023-02-01T14:58:30.672" v="16264" actId="20577"/>
        <pc:sldMkLst>
          <pc:docMk/>
          <pc:sldMk cId="3711040544" sldId="267"/>
        </pc:sldMkLst>
        <pc:spChg chg="mod">
          <ac:chgData name="Gustaw Eriksson" userId="cd634d39-ac4c-4631-9521-1ae1783a4222" providerId="ADAL" clId="{0C3C41C4-803D-0245-B5E5-053D1B1D01BD}" dt="2023-01-31T23:23:11.569" v="13563" actId="20577"/>
          <ac:spMkLst>
            <pc:docMk/>
            <pc:sldMk cId="3711040544" sldId="267"/>
            <ac:spMk id="2" creationId="{F6903E5A-C954-236B-8174-ECA10EECB341}"/>
          </ac:spMkLst>
        </pc:spChg>
        <pc:spChg chg="mod">
          <ac:chgData name="Gustaw Eriksson" userId="cd634d39-ac4c-4631-9521-1ae1783a4222" providerId="ADAL" clId="{0C3C41C4-803D-0245-B5E5-053D1B1D01BD}" dt="2023-02-01T14:58:30.672" v="16264" actId="20577"/>
          <ac:spMkLst>
            <pc:docMk/>
            <pc:sldMk cId="3711040544" sldId="267"/>
            <ac:spMk id="3" creationId="{81CCCD1C-E94E-A641-3AF5-A372E5F1A38F}"/>
          </ac:spMkLst>
        </pc:spChg>
      </pc:sldChg>
      <pc:sldChg chg="modSp del mod">
        <pc:chgData name="Gustaw Eriksson" userId="cd634d39-ac4c-4631-9521-1ae1783a4222" providerId="ADAL" clId="{0C3C41C4-803D-0245-B5E5-053D1B1D01BD}" dt="2023-02-01T14:58:23.754" v="16263" actId="2696"/>
        <pc:sldMkLst>
          <pc:docMk/>
          <pc:sldMk cId="479861719" sldId="268"/>
        </pc:sldMkLst>
        <pc:spChg chg="mod">
          <ac:chgData name="Gustaw Eriksson" userId="cd634d39-ac4c-4631-9521-1ae1783a4222" providerId="ADAL" clId="{0C3C41C4-803D-0245-B5E5-053D1B1D01BD}" dt="2023-01-31T23:22:56.295" v="13560" actId="20577"/>
          <ac:spMkLst>
            <pc:docMk/>
            <pc:sldMk cId="479861719" sldId="268"/>
            <ac:spMk id="3" creationId="{81CCCD1C-E94E-A641-3AF5-A372E5F1A38F}"/>
          </ac:spMkLst>
        </pc:spChg>
      </pc:sldChg>
      <pc:sldChg chg="modSp mod">
        <pc:chgData name="Gustaw Eriksson" userId="cd634d39-ac4c-4631-9521-1ae1783a4222" providerId="ADAL" clId="{0C3C41C4-803D-0245-B5E5-053D1B1D01BD}" dt="2023-02-01T08:53:54.067" v="14371" actId="5793"/>
        <pc:sldMkLst>
          <pc:docMk/>
          <pc:sldMk cId="4248340776" sldId="269"/>
        </pc:sldMkLst>
        <pc:spChg chg="mod">
          <ac:chgData name="Gustaw Eriksson" userId="cd634d39-ac4c-4631-9521-1ae1783a4222" providerId="ADAL" clId="{0C3C41C4-803D-0245-B5E5-053D1B1D01BD}" dt="2023-02-01T08:53:54.067" v="14371" actId="5793"/>
          <ac:spMkLst>
            <pc:docMk/>
            <pc:sldMk cId="4248340776" sldId="269"/>
            <ac:spMk id="3" creationId="{B2B07ED5-8730-C9F5-FF4C-0FF965AD7D99}"/>
          </ac:spMkLst>
        </pc:spChg>
      </pc:sldChg>
      <pc:sldChg chg="addSp delSp modSp mod">
        <pc:chgData name="Gustaw Eriksson" userId="cd634d39-ac4c-4631-9521-1ae1783a4222" providerId="ADAL" clId="{0C3C41C4-803D-0245-B5E5-053D1B1D01BD}" dt="2023-02-01T15:11:34.576" v="16797" actId="27636"/>
        <pc:sldMkLst>
          <pc:docMk/>
          <pc:sldMk cId="1995941016" sldId="270"/>
        </pc:sldMkLst>
        <pc:spChg chg="mod">
          <ac:chgData name="Gustaw Eriksson" userId="cd634d39-ac4c-4631-9521-1ae1783a4222" providerId="ADAL" clId="{0C3C41C4-803D-0245-B5E5-053D1B1D01BD}" dt="2023-02-01T15:11:34.576" v="16797" actId="27636"/>
          <ac:spMkLst>
            <pc:docMk/>
            <pc:sldMk cId="1995941016" sldId="270"/>
            <ac:spMk id="2" creationId="{8080C510-68CF-DF75-3D74-3E61A57A10CD}"/>
          </ac:spMkLst>
        </pc:spChg>
        <pc:spChg chg="mod">
          <ac:chgData name="Gustaw Eriksson" userId="cd634d39-ac4c-4631-9521-1ae1783a4222" providerId="ADAL" clId="{0C3C41C4-803D-0245-B5E5-053D1B1D01BD}" dt="2023-02-01T08:54:25.887" v="14396" actId="20577"/>
          <ac:spMkLst>
            <pc:docMk/>
            <pc:sldMk cId="1995941016" sldId="270"/>
            <ac:spMk id="3" creationId="{33584343-3E5D-CA81-9A82-EB3E4307716B}"/>
          </ac:spMkLst>
        </pc:spChg>
        <pc:spChg chg="mod topLvl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8" creationId="{086FF178-FC46-B50A-E8DA-390A3B835B2F}"/>
          </ac:spMkLst>
        </pc:spChg>
        <pc:spChg chg="add del mod">
          <ac:chgData name="Gustaw Eriksson" userId="cd634d39-ac4c-4631-9521-1ae1783a4222" providerId="ADAL" clId="{0C3C41C4-803D-0245-B5E5-053D1B1D01BD}" dt="2023-01-22T16:32:08.102" v="7" actId="478"/>
          <ac:spMkLst>
            <pc:docMk/>
            <pc:sldMk cId="1995941016" sldId="270"/>
            <ac:spMk id="9" creationId="{008FED2D-DD7A-2DD6-2E90-AC04BFC42245}"/>
          </ac:spMkLst>
        </pc:spChg>
        <pc:spChg chg="mod topLvl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10" creationId="{B45077A0-3CD6-B7F1-06FE-6D5344579AC1}"/>
          </ac:spMkLst>
        </pc:spChg>
        <pc:spChg chg="mod topLvl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11" creationId="{D36E091B-E578-17FC-D9EC-411BBC58AF2F}"/>
          </ac:spMkLst>
        </pc:spChg>
        <pc:spChg chg="mod topLvl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12" creationId="{FBB3E549-90FD-33B0-DB38-347AFB884474}"/>
          </ac:spMkLst>
        </pc:spChg>
        <pc:spChg chg="add del mod">
          <ac:chgData name="Gustaw Eriksson" userId="cd634d39-ac4c-4631-9521-1ae1783a4222" providerId="ADAL" clId="{0C3C41C4-803D-0245-B5E5-053D1B1D01BD}" dt="2023-01-22T16:32:37.851" v="13" actId="478"/>
          <ac:spMkLst>
            <pc:docMk/>
            <pc:sldMk cId="1995941016" sldId="270"/>
            <ac:spMk id="14" creationId="{4DD2DD96-E6FF-51BF-95A5-10DCE458E97E}"/>
          </ac:spMkLst>
        </pc:spChg>
        <pc:spChg chg="add mod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15" creationId="{53718635-0F0A-F1EC-96FD-073A817D7FC0}"/>
          </ac:spMkLst>
        </pc:spChg>
        <pc:spChg chg="add del mod">
          <ac:chgData name="Gustaw Eriksson" userId="cd634d39-ac4c-4631-9521-1ae1783a4222" providerId="ADAL" clId="{0C3C41C4-803D-0245-B5E5-053D1B1D01BD}" dt="2023-01-22T16:34:00.151" v="33" actId="478"/>
          <ac:spMkLst>
            <pc:docMk/>
            <pc:sldMk cId="1995941016" sldId="270"/>
            <ac:spMk id="16" creationId="{E68D747C-A3D6-012C-2CA4-6E55621462E2}"/>
          </ac:spMkLst>
        </pc:spChg>
        <pc:spChg chg="add mod">
          <ac:chgData name="Gustaw Eriksson" userId="cd634d39-ac4c-4631-9521-1ae1783a4222" providerId="ADAL" clId="{0C3C41C4-803D-0245-B5E5-053D1B1D01BD}" dt="2023-01-22T16:38:31.935" v="75" actId="164"/>
          <ac:spMkLst>
            <pc:docMk/>
            <pc:sldMk cId="1995941016" sldId="270"/>
            <ac:spMk id="17" creationId="{95388D75-01C2-500D-195D-04EC37E7CCDF}"/>
          </ac:spMkLst>
        </pc:spChg>
        <pc:grpChg chg="del mod">
          <ac:chgData name="Gustaw Eriksson" userId="cd634d39-ac4c-4631-9521-1ae1783a4222" providerId="ADAL" clId="{0C3C41C4-803D-0245-B5E5-053D1B1D01BD}" dt="2023-01-22T16:36:37.547" v="64" actId="165"/>
          <ac:grpSpMkLst>
            <pc:docMk/>
            <pc:sldMk cId="1995941016" sldId="270"/>
            <ac:grpSpMk id="13" creationId="{F3B6C60D-DBD3-30EA-2715-8FDF92E59C41}"/>
          </ac:grpSpMkLst>
        </pc:grpChg>
        <pc:grpChg chg="add del mod">
          <ac:chgData name="Gustaw Eriksson" userId="cd634d39-ac4c-4631-9521-1ae1783a4222" providerId="ADAL" clId="{0C3C41C4-803D-0245-B5E5-053D1B1D01BD}" dt="2023-01-22T16:39:53.136" v="78" actId="478"/>
          <ac:grpSpMkLst>
            <pc:docMk/>
            <pc:sldMk cId="1995941016" sldId="270"/>
            <ac:grpSpMk id="29" creationId="{BCE2340B-91AE-5C68-5423-E0E7587DD817}"/>
          </ac:grpSpMkLst>
        </pc:grpChg>
        <pc:picChg chg="del">
          <ac:chgData name="Gustaw Eriksson" userId="cd634d39-ac4c-4631-9521-1ae1783a4222" providerId="ADAL" clId="{0C3C41C4-803D-0245-B5E5-053D1B1D01BD}" dt="2023-01-22T16:35:01.436" v="42" actId="478"/>
          <ac:picMkLst>
            <pc:docMk/>
            <pc:sldMk cId="1995941016" sldId="270"/>
            <ac:picMk id="7" creationId="{5F7C4A5E-AA61-D62C-BC3B-D97161D725FC}"/>
          </ac:picMkLst>
        </pc:picChg>
        <pc:picChg chg="mod">
          <ac:chgData name="Gustaw Eriksson" userId="cd634d39-ac4c-4631-9521-1ae1783a4222" providerId="ADAL" clId="{0C3C41C4-803D-0245-B5E5-053D1B1D01BD}" dt="2023-01-22T16:41:12.246" v="88" actId="14100"/>
          <ac:picMkLst>
            <pc:docMk/>
            <pc:sldMk cId="1995941016" sldId="270"/>
            <ac:picMk id="2050" creationId="{4B59EC02-601D-1652-AFE4-4173CAC95FB2}"/>
          </ac:picMkLst>
        </pc:picChg>
        <pc:cxnChg chg="add mod">
          <ac:chgData name="Gustaw Eriksson" userId="cd634d39-ac4c-4631-9521-1ae1783a4222" providerId="ADAL" clId="{0C3C41C4-803D-0245-B5E5-053D1B1D01BD}" dt="2023-01-22T16:39:53.136" v="78" actId="478"/>
          <ac:cxnSpMkLst>
            <pc:docMk/>
            <pc:sldMk cId="1995941016" sldId="270"/>
            <ac:cxnSpMk id="19" creationId="{5F03059E-B5EA-F2FF-96B6-C6CE44C99644}"/>
          </ac:cxnSpMkLst>
        </pc:cxnChg>
        <pc:cxnChg chg="add mod">
          <ac:chgData name="Gustaw Eriksson" userId="cd634d39-ac4c-4631-9521-1ae1783a4222" providerId="ADAL" clId="{0C3C41C4-803D-0245-B5E5-053D1B1D01BD}" dt="2023-01-22T16:38:31.935" v="75" actId="164"/>
          <ac:cxnSpMkLst>
            <pc:docMk/>
            <pc:sldMk cId="1995941016" sldId="270"/>
            <ac:cxnSpMk id="21" creationId="{3EDAE180-215A-D9D4-8881-16BB6343306D}"/>
          </ac:cxnSpMkLst>
        </pc:cxnChg>
        <pc:cxnChg chg="add mod">
          <ac:chgData name="Gustaw Eriksson" userId="cd634d39-ac4c-4631-9521-1ae1783a4222" providerId="ADAL" clId="{0C3C41C4-803D-0245-B5E5-053D1B1D01BD}" dt="2023-01-22T16:39:53.136" v="78" actId="478"/>
          <ac:cxnSpMkLst>
            <pc:docMk/>
            <pc:sldMk cId="1995941016" sldId="270"/>
            <ac:cxnSpMk id="23" creationId="{CECE2097-D5B6-0CD0-A3DA-30D218275055}"/>
          </ac:cxnSpMkLst>
        </pc:cxnChg>
        <pc:cxnChg chg="add mod">
          <ac:chgData name="Gustaw Eriksson" userId="cd634d39-ac4c-4631-9521-1ae1783a4222" providerId="ADAL" clId="{0C3C41C4-803D-0245-B5E5-053D1B1D01BD}" dt="2023-01-22T16:39:53.136" v="78" actId="478"/>
          <ac:cxnSpMkLst>
            <pc:docMk/>
            <pc:sldMk cId="1995941016" sldId="270"/>
            <ac:cxnSpMk id="25" creationId="{D4421728-E416-50B1-4922-3AA01CB5130D}"/>
          </ac:cxnSpMkLst>
        </pc:cxnChg>
        <pc:cxnChg chg="add mod">
          <ac:chgData name="Gustaw Eriksson" userId="cd634d39-ac4c-4631-9521-1ae1783a4222" providerId="ADAL" clId="{0C3C41C4-803D-0245-B5E5-053D1B1D01BD}" dt="2023-01-22T16:39:53.136" v="78" actId="478"/>
          <ac:cxnSpMkLst>
            <pc:docMk/>
            <pc:sldMk cId="1995941016" sldId="270"/>
            <ac:cxnSpMk id="27" creationId="{78B5F4A5-936C-DEE8-933E-9E1A3E39A243}"/>
          </ac:cxnSpMkLst>
        </pc:cxnChg>
      </pc:sldChg>
      <pc:sldChg chg="addSp delSp modSp mod">
        <pc:chgData name="Gustaw Eriksson" userId="cd634d39-ac4c-4631-9521-1ae1783a4222" providerId="ADAL" clId="{0C3C41C4-803D-0245-B5E5-053D1B1D01BD}" dt="2023-02-01T15:46:52.759" v="17100" actId="207"/>
        <pc:sldMkLst>
          <pc:docMk/>
          <pc:sldMk cId="1510475859" sldId="271"/>
        </pc:sldMkLst>
        <pc:spChg chg="mod">
          <ac:chgData name="Gustaw Eriksson" userId="cd634d39-ac4c-4631-9521-1ae1783a4222" providerId="ADAL" clId="{0C3C41C4-803D-0245-B5E5-053D1B1D01BD}" dt="2023-02-01T15:46:52.759" v="17100" actId="207"/>
          <ac:spMkLst>
            <pc:docMk/>
            <pc:sldMk cId="1510475859" sldId="271"/>
            <ac:spMk id="3" creationId="{3005E782-46A3-29E6-4837-B839BB3F03F5}"/>
          </ac:spMkLst>
        </pc:spChg>
        <pc:spChg chg="add mod">
          <ac:chgData name="Gustaw Eriksson" userId="cd634d39-ac4c-4631-9521-1ae1783a4222" providerId="ADAL" clId="{0C3C41C4-803D-0245-B5E5-053D1B1D01BD}" dt="2023-02-01T08:33:50.027" v="14049" actId="1076"/>
          <ac:spMkLst>
            <pc:docMk/>
            <pc:sldMk cId="1510475859" sldId="271"/>
            <ac:spMk id="4" creationId="{300BEA27-F75D-CCD4-E822-5EC4007BD541}"/>
          </ac:spMkLst>
        </pc:spChg>
        <pc:spChg chg="add del mod">
          <ac:chgData name="Gustaw Eriksson" userId="cd634d39-ac4c-4631-9521-1ae1783a4222" providerId="ADAL" clId="{0C3C41C4-803D-0245-B5E5-053D1B1D01BD}" dt="2023-01-22T18:07:36.658" v="836" actId="478"/>
          <ac:spMkLst>
            <pc:docMk/>
            <pc:sldMk cId="1510475859" sldId="271"/>
            <ac:spMk id="8" creationId="{3495C4E7-318A-86B7-C2BB-6F55C899094F}"/>
          </ac:spMkLst>
        </pc:spChg>
        <pc:spChg chg="add mod">
          <ac:chgData name="Gustaw Eriksson" userId="cd634d39-ac4c-4631-9521-1ae1783a4222" providerId="ADAL" clId="{0C3C41C4-803D-0245-B5E5-053D1B1D01BD}" dt="2023-01-29T20:22:47.354" v="2349" actId="1076"/>
          <ac:spMkLst>
            <pc:docMk/>
            <pc:sldMk cId="1510475859" sldId="271"/>
            <ac:spMk id="8" creationId="{A3041754-5D0C-544C-DE42-D092E45CEEAC}"/>
          </ac:spMkLst>
        </pc:spChg>
        <pc:grpChg chg="add del mod">
          <ac:chgData name="Gustaw Eriksson" userId="cd634d39-ac4c-4631-9521-1ae1783a4222" providerId="ADAL" clId="{0C3C41C4-803D-0245-B5E5-053D1B1D01BD}" dt="2023-02-01T08:33:35.247" v="14046" actId="478"/>
          <ac:grpSpMkLst>
            <pc:docMk/>
            <pc:sldMk cId="1510475859" sldId="271"/>
            <ac:grpSpMk id="10" creationId="{6042AF4F-37B3-1BD5-C789-90A356164A73}"/>
          </ac:grpSpMkLst>
        </pc:grpChg>
        <pc:picChg chg="add mod">
          <ac:chgData name="Gustaw Eriksson" userId="cd634d39-ac4c-4631-9521-1ae1783a4222" providerId="ADAL" clId="{0C3C41C4-803D-0245-B5E5-053D1B1D01BD}" dt="2023-01-31T15:56:52.496" v="9961" actId="14100"/>
          <ac:picMkLst>
            <pc:docMk/>
            <pc:sldMk cId="1510475859" sldId="271"/>
            <ac:picMk id="9" creationId="{26341ED5-64DA-0D0B-4562-C5CE81AC980D}"/>
          </ac:picMkLst>
        </pc:picChg>
        <pc:picChg chg="add mod">
          <ac:chgData name="Gustaw Eriksson" userId="cd634d39-ac4c-4631-9521-1ae1783a4222" providerId="ADAL" clId="{0C3C41C4-803D-0245-B5E5-053D1B1D01BD}" dt="2023-02-01T08:33:47.188" v="14048" actId="1076"/>
          <ac:picMkLst>
            <pc:docMk/>
            <pc:sldMk cId="1510475859" sldId="271"/>
            <ac:picMk id="2050" creationId="{B7A7CB05-A377-F1B1-5FC1-CF8BA4FAE446}"/>
          </ac:picMkLst>
        </pc:picChg>
        <pc:picChg chg="add mod">
          <ac:chgData name="Gustaw Eriksson" userId="cd634d39-ac4c-4631-9521-1ae1783a4222" providerId="ADAL" clId="{0C3C41C4-803D-0245-B5E5-053D1B1D01BD}" dt="2023-01-31T15:56:52.496" v="9961" actId="14100"/>
          <ac:picMkLst>
            <pc:docMk/>
            <pc:sldMk cId="1510475859" sldId="271"/>
            <ac:picMk id="2052" creationId="{6CF95618-D197-57DF-395B-3F359C503A5C}"/>
          </ac:picMkLst>
        </pc:picChg>
      </pc:sldChg>
      <pc:sldChg chg="addSp delSp modSp add mod">
        <pc:chgData name="Gustaw Eriksson" userId="cd634d39-ac4c-4631-9521-1ae1783a4222" providerId="ADAL" clId="{0C3C41C4-803D-0245-B5E5-053D1B1D01BD}" dt="2023-01-29T16:55:00.922" v="1170" actId="20577"/>
        <pc:sldMkLst>
          <pc:docMk/>
          <pc:sldMk cId="2030356977" sldId="272"/>
        </pc:sldMkLst>
        <pc:spChg chg="mod">
          <ac:chgData name="Gustaw Eriksson" userId="cd634d39-ac4c-4631-9521-1ae1783a4222" providerId="ADAL" clId="{0C3C41C4-803D-0245-B5E5-053D1B1D01BD}" dt="2023-01-29T16:55:00.922" v="1170" actId="20577"/>
          <ac:spMkLst>
            <pc:docMk/>
            <pc:sldMk cId="2030356977" sldId="272"/>
            <ac:spMk id="2" creationId="{8080C510-68CF-DF75-3D74-3E61A57A10CD}"/>
          </ac:spMkLst>
        </pc:spChg>
        <pc:spChg chg="mod">
          <ac:chgData name="Gustaw Eriksson" userId="cd634d39-ac4c-4631-9521-1ae1783a4222" providerId="ADAL" clId="{0C3C41C4-803D-0245-B5E5-053D1B1D01BD}" dt="2023-01-22T17:36:08.837" v="390" actId="313"/>
          <ac:spMkLst>
            <pc:docMk/>
            <pc:sldMk cId="2030356977" sldId="272"/>
            <ac:spMk id="3" creationId="{33584343-3E5D-CA81-9A82-EB3E4307716B}"/>
          </ac:spMkLst>
        </pc:spChg>
        <pc:spChg chg="add del">
          <ac:chgData name="Gustaw Eriksson" userId="cd634d39-ac4c-4631-9521-1ae1783a4222" providerId="ADAL" clId="{0C3C41C4-803D-0245-B5E5-053D1B1D01BD}" dt="2023-01-22T16:40:12.906" v="81" actId="478"/>
          <ac:spMkLst>
            <pc:docMk/>
            <pc:sldMk cId="2030356977" sldId="272"/>
            <ac:spMk id="7" creationId="{68D43327-C023-F40A-A844-80E457F42EB6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8" creationId="{086FF178-FC46-B50A-E8DA-390A3B835B2F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10" creationId="{B45077A0-3CD6-B7F1-06FE-6D5344579AC1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11" creationId="{D36E091B-E578-17FC-D9EC-411BBC58AF2F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12" creationId="{FBB3E549-90FD-33B0-DB38-347AFB884474}"/>
          </ac:spMkLst>
        </pc:spChg>
        <pc:spChg chg="add mod">
          <ac:chgData name="Gustaw Eriksson" userId="cd634d39-ac4c-4631-9521-1ae1783a4222" providerId="ADAL" clId="{0C3C41C4-803D-0245-B5E5-053D1B1D01BD}" dt="2023-01-22T17:11:24.739" v="386" actId="1076"/>
          <ac:spMkLst>
            <pc:docMk/>
            <pc:sldMk cId="2030356977" sldId="272"/>
            <ac:spMk id="13" creationId="{7B5A5A2F-DCD0-8560-B789-26F347E22D8C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15" creationId="{53718635-0F0A-F1EC-96FD-073A817D7FC0}"/>
          </ac:spMkLst>
        </pc:spChg>
        <pc:spChg chg="mod">
          <ac:chgData name="Gustaw Eriksson" userId="cd634d39-ac4c-4631-9521-1ae1783a4222" providerId="ADAL" clId="{0C3C41C4-803D-0245-B5E5-053D1B1D01BD}" dt="2023-01-22T16:55:59.456" v="256" actId="14100"/>
          <ac:spMkLst>
            <pc:docMk/>
            <pc:sldMk cId="2030356977" sldId="272"/>
            <ac:spMk id="17" creationId="{95388D75-01C2-500D-195D-04EC37E7CCDF}"/>
          </ac:spMkLst>
        </pc:spChg>
        <pc:grpChg chg="mod">
          <ac:chgData name="Gustaw Eriksson" userId="cd634d39-ac4c-4631-9521-1ae1783a4222" providerId="ADAL" clId="{0C3C41C4-803D-0245-B5E5-053D1B1D01BD}" dt="2023-01-22T17:11:57.606" v="389" actId="1076"/>
          <ac:grpSpMkLst>
            <pc:docMk/>
            <pc:sldMk cId="2030356977" sldId="272"/>
            <ac:grpSpMk id="29" creationId="{BCE2340B-91AE-5C68-5423-E0E7587DD817}"/>
          </ac:grpSpMkLst>
        </pc:grpChg>
        <pc:picChg chg="add mod">
          <ac:chgData name="Gustaw Eriksson" userId="cd634d39-ac4c-4631-9521-1ae1783a4222" providerId="ADAL" clId="{0C3C41C4-803D-0245-B5E5-053D1B1D01BD}" dt="2023-01-22T17:11:22.773" v="385" actId="14100"/>
          <ac:picMkLst>
            <pc:docMk/>
            <pc:sldMk cId="2030356977" sldId="272"/>
            <ac:picMk id="9" creationId="{B6C365D2-B2CC-4997-CA4B-8D0D46C780B1}"/>
          </ac:picMkLst>
        </pc:picChg>
        <pc:picChg chg="del">
          <ac:chgData name="Gustaw Eriksson" userId="cd634d39-ac4c-4631-9521-1ae1783a4222" providerId="ADAL" clId="{0C3C41C4-803D-0245-B5E5-053D1B1D01BD}" dt="2023-01-22T16:39:58.090" v="79" actId="478"/>
          <ac:picMkLst>
            <pc:docMk/>
            <pc:sldMk cId="2030356977" sldId="272"/>
            <ac:picMk id="2050" creationId="{4B59EC02-601D-1652-AFE4-4173CAC95FB2}"/>
          </ac:picMkLst>
        </pc:picChg>
        <pc:cxnChg chg="mod">
          <ac:chgData name="Gustaw Eriksson" userId="cd634d39-ac4c-4631-9521-1ae1783a4222" providerId="ADAL" clId="{0C3C41C4-803D-0245-B5E5-053D1B1D01BD}" dt="2023-01-22T16:55:59.456" v="256" actId="14100"/>
          <ac:cxnSpMkLst>
            <pc:docMk/>
            <pc:sldMk cId="2030356977" sldId="272"/>
            <ac:cxnSpMk id="19" creationId="{5F03059E-B5EA-F2FF-96B6-C6CE44C99644}"/>
          </ac:cxnSpMkLst>
        </pc:cxnChg>
        <pc:cxnChg chg="mod">
          <ac:chgData name="Gustaw Eriksson" userId="cd634d39-ac4c-4631-9521-1ae1783a4222" providerId="ADAL" clId="{0C3C41C4-803D-0245-B5E5-053D1B1D01BD}" dt="2023-01-22T16:55:59.456" v="256" actId="14100"/>
          <ac:cxnSpMkLst>
            <pc:docMk/>
            <pc:sldMk cId="2030356977" sldId="272"/>
            <ac:cxnSpMk id="21" creationId="{3EDAE180-215A-D9D4-8881-16BB6343306D}"/>
          </ac:cxnSpMkLst>
        </pc:cxnChg>
        <pc:cxnChg chg="mod">
          <ac:chgData name="Gustaw Eriksson" userId="cd634d39-ac4c-4631-9521-1ae1783a4222" providerId="ADAL" clId="{0C3C41C4-803D-0245-B5E5-053D1B1D01BD}" dt="2023-01-22T16:55:59.456" v="256" actId="14100"/>
          <ac:cxnSpMkLst>
            <pc:docMk/>
            <pc:sldMk cId="2030356977" sldId="272"/>
            <ac:cxnSpMk id="23" creationId="{CECE2097-D5B6-0CD0-A3DA-30D218275055}"/>
          </ac:cxnSpMkLst>
        </pc:cxnChg>
        <pc:cxnChg chg="mod">
          <ac:chgData name="Gustaw Eriksson" userId="cd634d39-ac4c-4631-9521-1ae1783a4222" providerId="ADAL" clId="{0C3C41C4-803D-0245-B5E5-053D1B1D01BD}" dt="2023-01-22T16:55:59.456" v="256" actId="14100"/>
          <ac:cxnSpMkLst>
            <pc:docMk/>
            <pc:sldMk cId="2030356977" sldId="272"/>
            <ac:cxnSpMk id="25" creationId="{D4421728-E416-50B1-4922-3AA01CB5130D}"/>
          </ac:cxnSpMkLst>
        </pc:cxnChg>
        <pc:cxnChg chg="mod">
          <ac:chgData name="Gustaw Eriksson" userId="cd634d39-ac4c-4631-9521-1ae1783a4222" providerId="ADAL" clId="{0C3C41C4-803D-0245-B5E5-053D1B1D01BD}" dt="2023-01-22T16:55:59.456" v="256" actId="14100"/>
          <ac:cxnSpMkLst>
            <pc:docMk/>
            <pc:sldMk cId="2030356977" sldId="272"/>
            <ac:cxnSpMk id="27" creationId="{78B5F4A5-936C-DEE8-933E-9E1A3E39A243}"/>
          </ac:cxnSpMkLst>
        </pc:cxnChg>
      </pc:sldChg>
      <pc:sldChg chg="addSp delSp modSp add mod">
        <pc:chgData name="Gustaw Eriksson" userId="cd634d39-ac4c-4631-9521-1ae1783a4222" providerId="ADAL" clId="{0C3C41C4-803D-0245-B5E5-053D1B1D01BD}" dt="2023-02-01T10:45:13.420" v="14595" actId="20577"/>
        <pc:sldMkLst>
          <pc:docMk/>
          <pc:sldMk cId="790580260" sldId="273"/>
        </pc:sldMkLst>
        <pc:spChg chg="mod">
          <ac:chgData name="Gustaw Eriksson" userId="cd634d39-ac4c-4631-9521-1ae1783a4222" providerId="ADAL" clId="{0C3C41C4-803D-0245-B5E5-053D1B1D01BD}" dt="2023-01-29T17:18:28.677" v="1821" actId="20577"/>
          <ac:spMkLst>
            <pc:docMk/>
            <pc:sldMk cId="790580260" sldId="273"/>
            <ac:spMk id="2" creationId="{101F5E23-E716-1F20-F7E8-71EFC3E15A0C}"/>
          </ac:spMkLst>
        </pc:spChg>
        <pc:spChg chg="mod">
          <ac:chgData name="Gustaw Eriksson" userId="cd634d39-ac4c-4631-9521-1ae1783a4222" providerId="ADAL" clId="{0C3C41C4-803D-0245-B5E5-053D1B1D01BD}" dt="2023-02-01T10:45:13.420" v="14595" actId="20577"/>
          <ac:spMkLst>
            <pc:docMk/>
            <pc:sldMk cId="790580260" sldId="273"/>
            <ac:spMk id="3" creationId="{3005E782-46A3-29E6-4837-B839BB3F03F5}"/>
          </ac:spMkLst>
        </pc:spChg>
        <pc:spChg chg="del mod">
          <ac:chgData name="Gustaw Eriksson" userId="cd634d39-ac4c-4631-9521-1ae1783a4222" providerId="ADAL" clId="{0C3C41C4-803D-0245-B5E5-053D1B1D01BD}" dt="2023-01-29T16:56:03.286" v="1171" actId="478"/>
          <ac:spMkLst>
            <pc:docMk/>
            <pc:sldMk cId="790580260" sldId="273"/>
            <ac:spMk id="4" creationId="{300BEA27-F75D-CCD4-E822-5EC4007BD541}"/>
          </ac:spMkLst>
        </pc:spChg>
        <pc:spChg chg="mod">
          <ac:chgData name="Gustaw Eriksson" userId="cd634d39-ac4c-4631-9521-1ae1783a4222" providerId="ADAL" clId="{0C3C41C4-803D-0245-B5E5-053D1B1D01BD}" dt="2023-01-29T17:15:35.244" v="1582" actId="26606"/>
          <ac:spMkLst>
            <pc:docMk/>
            <pc:sldMk cId="790580260" sldId="273"/>
            <ac:spMk id="5" creationId="{85A14165-18BF-BC01-DDDA-BA1CF1A6F1C1}"/>
          </ac:spMkLst>
        </pc:spChg>
        <pc:spChg chg="mod">
          <ac:chgData name="Gustaw Eriksson" userId="cd634d39-ac4c-4631-9521-1ae1783a4222" providerId="ADAL" clId="{0C3C41C4-803D-0245-B5E5-053D1B1D01BD}" dt="2023-01-29T17:15:35.244" v="1582" actId="26606"/>
          <ac:spMkLst>
            <pc:docMk/>
            <pc:sldMk cId="790580260" sldId="273"/>
            <ac:spMk id="6" creationId="{4FBD33B7-CA33-3F57-03EF-CA7A1692CCA3}"/>
          </ac:spMkLst>
        </pc:spChg>
        <pc:spChg chg="mod">
          <ac:chgData name="Gustaw Eriksson" userId="cd634d39-ac4c-4631-9521-1ae1783a4222" providerId="ADAL" clId="{0C3C41C4-803D-0245-B5E5-053D1B1D01BD}" dt="2023-01-29T17:15:35.244" v="1582" actId="26606"/>
          <ac:spMkLst>
            <pc:docMk/>
            <pc:sldMk cId="790580260" sldId="273"/>
            <ac:spMk id="7" creationId="{AE023018-C86B-397A-9177-50C9DAA5CA5B}"/>
          </ac:spMkLst>
        </pc:spChg>
        <pc:grpChg chg="del">
          <ac:chgData name="Gustaw Eriksson" userId="cd634d39-ac4c-4631-9521-1ae1783a4222" providerId="ADAL" clId="{0C3C41C4-803D-0245-B5E5-053D1B1D01BD}" dt="2023-01-29T16:56:04.907" v="1172" actId="478"/>
          <ac:grpSpMkLst>
            <pc:docMk/>
            <pc:sldMk cId="790580260" sldId="273"/>
            <ac:grpSpMk id="10" creationId="{6042AF4F-37B3-1BD5-C789-90A356164A73}"/>
          </ac:grpSpMkLst>
        </pc:grpChg>
        <pc:picChg chg="add del mod">
          <ac:chgData name="Gustaw Eriksson" userId="cd634d39-ac4c-4631-9521-1ae1783a4222" providerId="ADAL" clId="{0C3C41C4-803D-0245-B5E5-053D1B1D01BD}" dt="2023-01-29T17:22:33.734" v="1834"/>
          <ac:picMkLst>
            <pc:docMk/>
            <pc:sldMk cId="790580260" sldId="273"/>
            <ac:picMk id="11" creationId="{CC5DBB13-3FC2-C354-82EE-2208E83419A9}"/>
          </ac:picMkLst>
        </pc:picChg>
        <pc:picChg chg="add del mod ord">
          <ac:chgData name="Gustaw Eriksson" userId="cd634d39-ac4c-4631-9521-1ae1783a4222" providerId="ADAL" clId="{0C3C41C4-803D-0245-B5E5-053D1B1D01BD}" dt="2023-01-29T17:25:15.993" v="1963" actId="1076"/>
          <ac:picMkLst>
            <pc:docMk/>
            <pc:sldMk cId="790580260" sldId="273"/>
            <ac:picMk id="1026" creationId="{306B34AB-697F-E481-635C-50C3DB20BF8C}"/>
          </ac:picMkLst>
        </pc:picChg>
        <pc:picChg chg="del">
          <ac:chgData name="Gustaw Eriksson" userId="cd634d39-ac4c-4631-9521-1ae1783a4222" providerId="ADAL" clId="{0C3C41C4-803D-0245-B5E5-053D1B1D01BD}" dt="2023-01-22T18:37:48.951" v="1151" actId="478"/>
          <ac:picMkLst>
            <pc:docMk/>
            <pc:sldMk cId="790580260" sldId="273"/>
            <ac:picMk id="2050" creationId="{B7A7CB05-A377-F1B1-5FC1-CF8BA4FAE446}"/>
          </ac:picMkLst>
        </pc:picChg>
      </pc:sldChg>
      <pc:sldChg chg="addSp delSp modSp new del mod">
        <pc:chgData name="Gustaw Eriksson" userId="cd634d39-ac4c-4631-9521-1ae1783a4222" providerId="ADAL" clId="{0C3C41C4-803D-0245-B5E5-053D1B1D01BD}" dt="2023-01-29T20:51:02.200" v="3132" actId="2696"/>
        <pc:sldMkLst>
          <pc:docMk/>
          <pc:sldMk cId="1001802340" sldId="274"/>
        </pc:sldMkLst>
        <pc:spChg chg="mod">
          <ac:chgData name="Gustaw Eriksson" userId="cd634d39-ac4c-4631-9521-1ae1783a4222" providerId="ADAL" clId="{0C3C41C4-803D-0245-B5E5-053D1B1D01BD}" dt="2023-01-29T18:41:36.158" v="2293" actId="20577"/>
          <ac:spMkLst>
            <pc:docMk/>
            <pc:sldMk cId="1001802340" sldId="274"/>
            <ac:spMk id="2" creationId="{4F8C639D-7326-7D1C-AB58-4BEC27C64395}"/>
          </ac:spMkLst>
        </pc:spChg>
        <pc:spChg chg="mod">
          <ac:chgData name="Gustaw Eriksson" userId="cd634d39-ac4c-4631-9521-1ae1783a4222" providerId="ADAL" clId="{0C3C41C4-803D-0245-B5E5-053D1B1D01BD}" dt="2023-01-29T20:38:52.548" v="2590" actId="20577"/>
          <ac:spMkLst>
            <pc:docMk/>
            <pc:sldMk cId="1001802340" sldId="274"/>
            <ac:spMk id="3" creationId="{1D59F83E-1FBF-0926-1232-C3979F474BA3}"/>
          </ac:spMkLst>
        </pc:spChg>
        <pc:spChg chg="del">
          <ac:chgData name="Gustaw Eriksson" userId="cd634d39-ac4c-4631-9521-1ae1783a4222" providerId="ADAL" clId="{0C3C41C4-803D-0245-B5E5-053D1B1D01BD}" dt="2023-01-29T17:29:26.572" v="1991" actId="478"/>
          <ac:spMkLst>
            <pc:docMk/>
            <pc:sldMk cId="1001802340" sldId="274"/>
            <ac:spMk id="4" creationId="{EFF4FF59-5D64-5AB1-0E2A-B5ED04E10F92}"/>
          </ac:spMkLst>
        </pc:spChg>
        <pc:spChg chg="add mod">
          <ac:chgData name="Gustaw Eriksson" userId="cd634d39-ac4c-4631-9521-1ae1783a4222" providerId="ADAL" clId="{0C3C41C4-803D-0245-B5E5-053D1B1D01BD}" dt="2023-01-29T20:23:07.769" v="2359" actId="1076"/>
          <ac:spMkLst>
            <pc:docMk/>
            <pc:sldMk cId="1001802340" sldId="274"/>
            <ac:spMk id="9" creationId="{3C81BE6A-6C33-C936-C404-789A4A1C97D7}"/>
          </ac:spMkLst>
        </pc:spChg>
        <pc:picChg chg="add mod">
          <ac:chgData name="Gustaw Eriksson" userId="cd634d39-ac4c-4631-9521-1ae1783a4222" providerId="ADAL" clId="{0C3C41C4-803D-0245-B5E5-053D1B1D01BD}" dt="2023-01-29T20:25:43.001" v="2427" actId="1076"/>
          <ac:picMkLst>
            <pc:docMk/>
            <pc:sldMk cId="1001802340" sldId="274"/>
            <ac:picMk id="8" creationId="{30558027-87DA-0909-8AD6-1B499B738E14}"/>
          </ac:picMkLst>
        </pc:picChg>
        <pc:picChg chg="add mod">
          <ac:chgData name="Gustaw Eriksson" userId="cd634d39-ac4c-4631-9521-1ae1783a4222" providerId="ADAL" clId="{0C3C41C4-803D-0245-B5E5-053D1B1D01BD}" dt="2023-01-29T20:26:16.316" v="2438" actId="1076"/>
          <ac:picMkLst>
            <pc:docMk/>
            <pc:sldMk cId="1001802340" sldId="274"/>
            <ac:picMk id="3074" creationId="{D71A9178-FB19-BD97-521B-B4A41388FB6F}"/>
          </ac:picMkLst>
        </pc:picChg>
      </pc:sldChg>
      <pc:sldChg chg="new del">
        <pc:chgData name="Gustaw Eriksson" userId="cd634d39-ac4c-4631-9521-1ae1783a4222" providerId="ADAL" clId="{0C3C41C4-803D-0245-B5E5-053D1B1D01BD}" dt="2023-01-29T17:18:37.137" v="1823" actId="2696"/>
        <pc:sldMkLst>
          <pc:docMk/>
          <pc:sldMk cId="1638107895" sldId="274"/>
        </pc:sldMkLst>
      </pc:sldChg>
      <pc:sldChg chg="addSp delSp modSp new mod">
        <pc:chgData name="Gustaw Eriksson" userId="cd634d39-ac4c-4631-9521-1ae1783a4222" providerId="ADAL" clId="{0C3C41C4-803D-0245-B5E5-053D1B1D01BD}" dt="2023-01-31T14:00:45.310" v="9345" actId="20577"/>
        <pc:sldMkLst>
          <pc:docMk/>
          <pc:sldMk cId="946369516" sldId="275"/>
        </pc:sldMkLst>
        <pc:spChg chg="mod">
          <ac:chgData name="Gustaw Eriksson" userId="cd634d39-ac4c-4631-9521-1ae1783a4222" providerId="ADAL" clId="{0C3C41C4-803D-0245-B5E5-053D1B1D01BD}" dt="2023-01-29T20:51:32.086" v="3155" actId="20577"/>
          <ac:spMkLst>
            <pc:docMk/>
            <pc:sldMk cId="946369516" sldId="275"/>
            <ac:spMk id="2" creationId="{B7711F04-8BB0-1281-A2F5-2FCA766A9A27}"/>
          </ac:spMkLst>
        </pc:spChg>
        <pc:spChg chg="mod">
          <ac:chgData name="Gustaw Eriksson" userId="cd634d39-ac4c-4631-9521-1ae1783a4222" providerId="ADAL" clId="{0C3C41C4-803D-0245-B5E5-053D1B1D01BD}" dt="2023-01-31T14:00:45.310" v="9345" actId="20577"/>
          <ac:spMkLst>
            <pc:docMk/>
            <pc:sldMk cId="946369516" sldId="275"/>
            <ac:spMk id="3" creationId="{21121A9E-F4C5-7F7F-9368-805C183BE511}"/>
          </ac:spMkLst>
        </pc:spChg>
        <pc:spChg chg="del">
          <ac:chgData name="Gustaw Eriksson" userId="cd634d39-ac4c-4631-9521-1ae1783a4222" providerId="ADAL" clId="{0C3C41C4-803D-0245-B5E5-053D1B1D01BD}" dt="2023-01-29T18:33:34.734" v="2273" actId="478"/>
          <ac:spMkLst>
            <pc:docMk/>
            <pc:sldMk cId="946369516" sldId="275"/>
            <ac:spMk id="4" creationId="{B18AAF30-1C4A-9470-A371-ECD7745C2C01}"/>
          </ac:spMkLst>
        </pc:spChg>
        <pc:spChg chg="add mod">
          <ac:chgData name="Gustaw Eriksson" userId="cd634d39-ac4c-4631-9521-1ae1783a4222" providerId="ADAL" clId="{0C3C41C4-803D-0245-B5E5-053D1B1D01BD}" dt="2023-01-29T20:40:22.129" v="2595" actId="1076"/>
          <ac:spMkLst>
            <pc:docMk/>
            <pc:sldMk cId="946369516" sldId="275"/>
            <ac:spMk id="8" creationId="{B3185AEF-5871-FDE6-D7A5-7DF314E3CB73}"/>
          </ac:spMkLst>
        </pc:spChg>
        <pc:spChg chg="add mod">
          <ac:chgData name="Gustaw Eriksson" userId="cd634d39-ac4c-4631-9521-1ae1783a4222" providerId="ADAL" clId="{0C3C41C4-803D-0245-B5E5-053D1B1D01BD}" dt="2023-01-29T20:50:05.235" v="3127" actId="255"/>
          <ac:spMkLst>
            <pc:docMk/>
            <pc:sldMk cId="946369516" sldId="275"/>
            <ac:spMk id="9" creationId="{49C6B009-70ED-2508-CEA5-8545246555EB}"/>
          </ac:spMkLst>
        </pc:spChg>
        <pc:picChg chg="add mod">
          <ac:chgData name="Gustaw Eriksson" userId="cd634d39-ac4c-4631-9521-1ae1783a4222" providerId="ADAL" clId="{0C3C41C4-803D-0245-B5E5-053D1B1D01BD}" dt="2023-01-29T20:50:51.824" v="3131" actId="1076"/>
          <ac:picMkLst>
            <pc:docMk/>
            <pc:sldMk cId="946369516" sldId="275"/>
            <ac:picMk id="10" creationId="{8EF16499-326A-DE1E-D91C-68F7D4F42868}"/>
          </ac:picMkLst>
        </pc:picChg>
        <pc:picChg chg="add del">
          <ac:chgData name="Gustaw Eriksson" userId="cd634d39-ac4c-4631-9521-1ae1783a4222" providerId="ADAL" clId="{0C3C41C4-803D-0245-B5E5-053D1B1D01BD}" dt="2023-01-29T18:33:44.181" v="2276" actId="478"/>
          <ac:picMkLst>
            <pc:docMk/>
            <pc:sldMk cId="946369516" sldId="275"/>
            <ac:picMk id="2050" creationId="{3EF5BD33-9876-F5AB-1C55-8664EB5AA154}"/>
          </ac:picMkLst>
        </pc:picChg>
        <pc:picChg chg="add del">
          <ac:chgData name="Gustaw Eriksson" userId="cd634d39-ac4c-4631-9521-1ae1783a4222" providerId="ADAL" clId="{0C3C41C4-803D-0245-B5E5-053D1B1D01BD}" dt="2023-01-29T18:33:57.494" v="2278" actId="478"/>
          <ac:picMkLst>
            <pc:docMk/>
            <pc:sldMk cId="946369516" sldId="275"/>
            <ac:picMk id="2052" creationId="{2613488B-9EEC-A7CB-32E4-BFB4122379C6}"/>
          </ac:picMkLst>
        </pc:picChg>
        <pc:picChg chg="add mod">
          <ac:chgData name="Gustaw Eriksson" userId="cd634d39-ac4c-4631-9521-1ae1783a4222" providerId="ADAL" clId="{0C3C41C4-803D-0245-B5E5-053D1B1D01BD}" dt="2023-01-29T20:47:26.338" v="2987" actId="1076"/>
          <ac:picMkLst>
            <pc:docMk/>
            <pc:sldMk cId="946369516" sldId="275"/>
            <ac:picMk id="2054" creationId="{03485051-24DF-B658-5B36-EBCE10E095FD}"/>
          </ac:picMkLst>
        </pc:picChg>
        <pc:picChg chg="add del">
          <ac:chgData name="Gustaw Eriksson" userId="cd634d39-ac4c-4631-9521-1ae1783a4222" providerId="ADAL" clId="{0C3C41C4-803D-0245-B5E5-053D1B1D01BD}" dt="2023-01-29T18:35:12.254" v="2287" actId="478"/>
          <ac:picMkLst>
            <pc:docMk/>
            <pc:sldMk cId="946369516" sldId="275"/>
            <ac:picMk id="2056" creationId="{A62295DB-5079-6607-3F40-AB7CBE4D0429}"/>
          </ac:picMkLst>
        </pc:picChg>
      </pc:sldChg>
      <pc:sldChg chg="delSp modSp add">
        <pc:chgData name="Gustaw Eriksson" userId="cd634d39-ac4c-4631-9521-1ae1783a4222" providerId="ADAL" clId="{0C3C41C4-803D-0245-B5E5-053D1B1D01BD}" dt="2023-01-29T20:39:08.959" v="2593" actId="1076"/>
        <pc:sldMkLst>
          <pc:docMk/>
          <pc:sldMk cId="1916943554" sldId="276"/>
        </pc:sldMkLst>
        <pc:picChg chg="mod">
          <ac:chgData name="Gustaw Eriksson" userId="cd634d39-ac4c-4631-9521-1ae1783a4222" providerId="ADAL" clId="{0C3C41C4-803D-0245-B5E5-053D1B1D01BD}" dt="2023-01-29T20:39:08.959" v="2593" actId="1076"/>
          <ac:picMkLst>
            <pc:docMk/>
            <pc:sldMk cId="1916943554" sldId="276"/>
            <ac:picMk id="8" creationId="{30558027-87DA-0909-8AD6-1B499B738E14}"/>
          </ac:picMkLst>
        </pc:picChg>
        <pc:picChg chg="del">
          <ac:chgData name="Gustaw Eriksson" userId="cd634d39-ac4c-4631-9521-1ae1783a4222" providerId="ADAL" clId="{0C3C41C4-803D-0245-B5E5-053D1B1D01BD}" dt="2023-01-29T20:39:06.560" v="2592" actId="478"/>
          <ac:picMkLst>
            <pc:docMk/>
            <pc:sldMk cId="1916943554" sldId="276"/>
            <ac:picMk id="3074" creationId="{D71A9178-FB19-BD97-521B-B4A41388FB6F}"/>
          </ac:picMkLst>
        </pc:picChg>
      </pc:sldChg>
      <pc:sldChg chg="delSp modSp new mod">
        <pc:chgData name="Gustaw Eriksson" userId="cd634d39-ac4c-4631-9521-1ae1783a4222" providerId="ADAL" clId="{0C3C41C4-803D-0245-B5E5-053D1B1D01BD}" dt="2023-01-29T21:19:03.523" v="3804" actId="255"/>
        <pc:sldMkLst>
          <pc:docMk/>
          <pc:sldMk cId="610143486" sldId="277"/>
        </pc:sldMkLst>
        <pc:spChg chg="mod">
          <ac:chgData name="Gustaw Eriksson" userId="cd634d39-ac4c-4631-9521-1ae1783a4222" providerId="ADAL" clId="{0C3C41C4-803D-0245-B5E5-053D1B1D01BD}" dt="2023-01-29T20:56:16.837" v="3222" actId="20577"/>
          <ac:spMkLst>
            <pc:docMk/>
            <pc:sldMk cId="610143486" sldId="277"/>
            <ac:spMk id="2" creationId="{DA8C8898-0BB9-D503-804D-84BF1588B09C}"/>
          </ac:spMkLst>
        </pc:spChg>
        <pc:spChg chg="mod">
          <ac:chgData name="Gustaw Eriksson" userId="cd634d39-ac4c-4631-9521-1ae1783a4222" providerId="ADAL" clId="{0C3C41C4-803D-0245-B5E5-053D1B1D01BD}" dt="2023-01-29T21:19:03.523" v="3804" actId="255"/>
          <ac:spMkLst>
            <pc:docMk/>
            <pc:sldMk cId="610143486" sldId="277"/>
            <ac:spMk id="3" creationId="{8484CF7E-531B-C7D4-E5C3-73816C391251}"/>
          </ac:spMkLst>
        </pc:spChg>
        <pc:spChg chg="del">
          <ac:chgData name="Gustaw Eriksson" userId="cd634d39-ac4c-4631-9521-1ae1783a4222" providerId="ADAL" clId="{0C3C41C4-803D-0245-B5E5-053D1B1D01BD}" dt="2023-01-29T20:54:18.530" v="3193" actId="478"/>
          <ac:spMkLst>
            <pc:docMk/>
            <pc:sldMk cId="610143486" sldId="277"/>
            <ac:spMk id="4" creationId="{083D0FA2-F28C-C7FA-7162-18EC24CB0C8A}"/>
          </ac:spMkLst>
        </pc:spChg>
      </pc:sldChg>
      <pc:sldChg chg="addSp delSp modSp new mod">
        <pc:chgData name="Gustaw Eriksson" userId="cd634d39-ac4c-4631-9521-1ae1783a4222" providerId="ADAL" clId="{0C3C41C4-803D-0245-B5E5-053D1B1D01BD}" dt="2023-01-30T11:56:18.121" v="4220" actId="1076"/>
        <pc:sldMkLst>
          <pc:docMk/>
          <pc:sldMk cId="1126210496" sldId="278"/>
        </pc:sldMkLst>
        <pc:spChg chg="mod">
          <ac:chgData name="Gustaw Eriksson" userId="cd634d39-ac4c-4631-9521-1ae1783a4222" providerId="ADAL" clId="{0C3C41C4-803D-0245-B5E5-053D1B1D01BD}" dt="2023-01-30T09:44:55.179" v="3843" actId="20577"/>
          <ac:spMkLst>
            <pc:docMk/>
            <pc:sldMk cId="1126210496" sldId="278"/>
            <ac:spMk id="2" creationId="{02FDE084-CE28-28DD-544A-497937E9500A}"/>
          </ac:spMkLst>
        </pc:spChg>
        <pc:spChg chg="del">
          <ac:chgData name="Gustaw Eriksson" userId="cd634d39-ac4c-4631-9521-1ae1783a4222" providerId="ADAL" clId="{0C3C41C4-803D-0245-B5E5-053D1B1D01BD}" dt="2023-01-30T09:44:32.510" v="3822" actId="26606"/>
          <ac:spMkLst>
            <pc:docMk/>
            <pc:sldMk cId="1126210496" sldId="278"/>
            <ac:spMk id="3" creationId="{D2CAA235-EE14-7798-997E-ACB23AF1AB1B}"/>
          </ac:spMkLst>
        </pc:spChg>
        <pc:spChg chg="del">
          <ac:chgData name="Gustaw Eriksson" userId="cd634d39-ac4c-4631-9521-1ae1783a4222" providerId="ADAL" clId="{0C3C41C4-803D-0245-B5E5-053D1B1D01BD}" dt="2023-01-30T09:44:23.700" v="3820" actId="478"/>
          <ac:spMkLst>
            <pc:docMk/>
            <pc:sldMk cId="1126210496" sldId="278"/>
            <ac:spMk id="4" creationId="{B8EF0067-28B2-6C6B-C2E4-EAAE91AC52AB}"/>
          </ac:spMkLst>
        </pc:spChg>
        <pc:spChg chg="mod">
          <ac:chgData name="Gustaw Eriksson" userId="cd634d39-ac4c-4631-9521-1ae1783a4222" providerId="ADAL" clId="{0C3C41C4-803D-0245-B5E5-053D1B1D01BD}" dt="2023-01-30T09:44:32.510" v="3822" actId="26606"/>
          <ac:spMkLst>
            <pc:docMk/>
            <pc:sldMk cId="1126210496" sldId="278"/>
            <ac:spMk id="5" creationId="{DA31CB71-3AD5-9C72-99BE-96F689E09D97}"/>
          </ac:spMkLst>
        </pc:spChg>
        <pc:spChg chg="mod">
          <ac:chgData name="Gustaw Eriksson" userId="cd634d39-ac4c-4631-9521-1ae1783a4222" providerId="ADAL" clId="{0C3C41C4-803D-0245-B5E5-053D1B1D01BD}" dt="2023-01-30T09:44:32.510" v="3822" actId="26606"/>
          <ac:spMkLst>
            <pc:docMk/>
            <pc:sldMk cId="1126210496" sldId="278"/>
            <ac:spMk id="6" creationId="{2419DD13-CA75-94C5-9B7D-35B8D8F469DE}"/>
          </ac:spMkLst>
        </pc:spChg>
        <pc:spChg chg="mod">
          <ac:chgData name="Gustaw Eriksson" userId="cd634d39-ac4c-4631-9521-1ae1783a4222" providerId="ADAL" clId="{0C3C41C4-803D-0245-B5E5-053D1B1D01BD}" dt="2023-01-30T09:44:32.510" v="3822" actId="26606"/>
          <ac:spMkLst>
            <pc:docMk/>
            <pc:sldMk cId="1126210496" sldId="278"/>
            <ac:spMk id="7" creationId="{86E9CC30-6A42-66A5-4BA4-C93C8D7BD298}"/>
          </ac:spMkLst>
        </pc:spChg>
        <pc:spChg chg="add mod">
          <ac:chgData name="Gustaw Eriksson" userId="cd634d39-ac4c-4631-9521-1ae1783a4222" providerId="ADAL" clId="{0C3C41C4-803D-0245-B5E5-053D1B1D01BD}" dt="2023-01-30T11:51:39.505" v="3878" actId="1076"/>
          <ac:spMkLst>
            <pc:docMk/>
            <pc:sldMk cId="1126210496" sldId="278"/>
            <ac:spMk id="8" creationId="{0DD79012-3AE5-F920-088A-E19D50F1FB00}"/>
          </ac:spMkLst>
        </pc:spChg>
        <pc:spChg chg="add mod">
          <ac:chgData name="Gustaw Eriksson" userId="cd634d39-ac4c-4631-9521-1ae1783a4222" providerId="ADAL" clId="{0C3C41C4-803D-0245-B5E5-053D1B1D01BD}" dt="2023-01-30T11:56:18.121" v="4220" actId="1076"/>
          <ac:spMkLst>
            <pc:docMk/>
            <pc:sldMk cId="1126210496" sldId="278"/>
            <ac:spMk id="10" creationId="{A1F1BF07-A242-7174-5BB7-102B9D3F1923}"/>
          </ac:spMkLst>
        </pc:spChg>
        <pc:spChg chg="add mod">
          <ac:chgData name="Gustaw Eriksson" userId="cd634d39-ac4c-4631-9521-1ae1783a4222" providerId="ADAL" clId="{0C3C41C4-803D-0245-B5E5-053D1B1D01BD}" dt="2023-01-30T11:55:31.917" v="4195" actId="20577"/>
          <ac:spMkLst>
            <pc:docMk/>
            <pc:sldMk cId="1126210496" sldId="278"/>
            <ac:spMk id="5127" creationId="{054AD9E1-4521-F542-F9FE-E94CC649087A}"/>
          </ac:spMkLst>
        </pc:spChg>
        <pc:grpChg chg="add mod">
          <ac:chgData name="Gustaw Eriksson" userId="cd634d39-ac4c-4631-9521-1ae1783a4222" providerId="ADAL" clId="{0C3C41C4-803D-0245-B5E5-053D1B1D01BD}" dt="2023-01-30T11:51:39.505" v="3878" actId="1076"/>
          <ac:grpSpMkLst>
            <pc:docMk/>
            <pc:sldMk cId="1126210496" sldId="278"/>
            <ac:grpSpMk id="9" creationId="{A3514ABF-401B-5C37-1074-92BE9AD8CDFE}"/>
          </ac:grpSpMkLst>
        </pc:grpChg>
        <pc:picChg chg="add mod ord">
          <ac:chgData name="Gustaw Eriksson" userId="cd634d39-ac4c-4631-9521-1ae1783a4222" providerId="ADAL" clId="{0C3C41C4-803D-0245-B5E5-053D1B1D01BD}" dt="2023-01-30T11:51:39.505" v="3878" actId="1076"/>
          <ac:picMkLst>
            <pc:docMk/>
            <pc:sldMk cId="1126210496" sldId="278"/>
            <ac:picMk id="5122" creationId="{DB8440B1-AAAB-1CC5-DEBC-62AF3323D07E}"/>
          </ac:picMkLst>
        </pc:picChg>
      </pc:sldChg>
      <pc:sldChg chg="addSp delSp modSp add mod">
        <pc:chgData name="Gustaw Eriksson" userId="cd634d39-ac4c-4631-9521-1ae1783a4222" providerId="ADAL" clId="{0C3C41C4-803D-0245-B5E5-053D1B1D01BD}" dt="2023-01-31T22:04:02.584" v="11469" actId="2710"/>
        <pc:sldMkLst>
          <pc:docMk/>
          <pc:sldMk cId="3096439868" sldId="279"/>
        </pc:sldMkLst>
        <pc:spChg chg="mod">
          <ac:chgData name="Gustaw Eriksson" userId="cd634d39-ac4c-4631-9521-1ae1783a4222" providerId="ADAL" clId="{0C3C41C4-803D-0245-B5E5-053D1B1D01BD}" dt="2023-01-30T11:56:32.828" v="4234" actId="20577"/>
          <ac:spMkLst>
            <pc:docMk/>
            <pc:sldMk cId="3096439868" sldId="279"/>
            <ac:spMk id="2" creationId="{02FDE084-CE28-28DD-544A-497937E9500A}"/>
          </ac:spMkLst>
        </pc:spChg>
        <pc:spChg chg="mod">
          <ac:chgData name="Gustaw Eriksson" userId="cd634d39-ac4c-4631-9521-1ae1783a4222" providerId="ADAL" clId="{0C3C41C4-803D-0245-B5E5-053D1B1D01BD}" dt="2023-01-30T22:07:36.230" v="5217" actId="1076"/>
          <ac:spMkLst>
            <pc:docMk/>
            <pc:sldMk cId="3096439868" sldId="279"/>
            <ac:spMk id="10" creationId="{A1F1BF07-A242-7174-5BB7-102B9D3F1923}"/>
          </ac:spMkLst>
        </pc:spChg>
        <pc:spChg chg="add del mod">
          <ac:chgData name="Gustaw Eriksson" userId="cd634d39-ac4c-4631-9521-1ae1783a4222" providerId="ADAL" clId="{0C3C41C4-803D-0245-B5E5-053D1B1D01BD}" dt="2023-01-30T21:58:43.858" v="4943" actId="478"/>
          <ac:spMkLst>
            <pc:docMk/>
            <pc:sldMk cId="3096439868" sldId="279"/>
            <ac:spMk id="15" creationId="{BAD17864-3A5A-3A95-CE6C-B53226B2DDAC}"/>
          </ac:spMkLst>
        </pc:spChg>
        <pc:spChg chg="add mod">
          <ac:chgData name="Gustaw Eriksson" userId="cd634d39-ac4c-4631-9521-1ae1783a4222" providerId="ADAL" clId="{0C3C41C4-803D-0245-B5E5-053D1B1D01BD}" dt="2023-01-30T22:07:50.269" v="5218" actId="1076"/>
          <ac:spMkLst>
            <pc:docMk/>
            <pc:sldMk cId="3096439868" sldId="279"/>
            <ac:spMk id="16" creationId="{12851337-ED8A-C340-D5DA-8EFE75435E69}"/>
          </ac:spMkLst>
        </pc:spChg>
        <pc:spChg chg="mod">
          <ac:chgData name="Gustaw Eriksson" userId="cd634d39-ac4c-4631-9521-1ae1783a4222" providerId="ADAL" clId="{0C3C41C4-803D-0245-B5E5-053D1B1D01BD}" dt="2023-01-31T22:04:02.584" v="11469" actId="2710"/>
          <ac:spMkLst>
            <pc:docMk/>
            <pc:sldMk cId="3096439868" sldId="279"/>
            <ac:spMk id="5127" creationId="{054AD9E1-4521-F542-F9FE-E94CC649087A}"/>
          </ac:spMkLst>
        </pc:spChg>
        <pc:grpChg chg="del">
          <ac:chgData name="Gustaw Eriksson" userId="cd634d39-ac4c-4631-9521-1ae1783a4222" providerId="ADAL" clId="{0C3C41C4-803D-0245-B5E5-053D1B1D01BD}" dt="2023-01-30T21:46:18.731" v="4495" actId="478"/>
          <ac:grpSpMkLst>
            <pc:docMk/>
            <pc:sldMk cId="3096439868" sldId="279"/>
            <ac:grpSpMk id="9" creationId="{A3514ABF-401B-5C37-1074-92BE9AD8CDFE}"/>
          </ac:grpSpMkLst>
        </pc:grpChg>
        <pc:graphicFrameChg chg="add mod modGraphic">
          <ac:chgData name="Gustaw Eriksson" userId="cd634d39-ac4c-4631-9521-1ae1783a4222" providerId="ADAL" clId="{0C3C41C4-803D-0245-B5E5-053D1B1D01BD}" dt="2023-01-30T22:07:50.269" v="5218" actId="1076"/>
          <ac:graphicFrameMkLst>
            <pc:docMk/>
            <pc:sldMk cId="3096439868" sldId="279"/>
            <ac:graphicFrameMk id="3" creationId="{02C5FD9E-C96D-49FB-D3FD-17C605CB49DF}"/>
          </ac:graphicFrameMkLst>
        </pc:graphicFrameChg>
        <pc:picChg chg="add mod">
          <ac:chgData name="Gustaw Eriksson" userId="cd634d39-ac4c-4631-9521-1ae1783a4222" providerId="ADAL" clId="{0C3C41C4-803D-0245-B5E5-053D1B1D01BD}" dt="2023-01-30T22:07:50.269" v="5218" actId="1076"/>
          <ac:picMkLst>
            <pc:docMk/>
            <pc:sldMk cId="3096439868" sldId="279"/>
            <ac:picMk id="7170" creationId="{21E63F18-954F-FE74-DFD2-7A42D1474877}"/>
          </ac:picMkLst>
        </pc:picChg>
        <pc:cxnChg chg="add del mod">
          <ac:chgData name="Gustaw Eriksson" userId="cd634d39-ac4c-4631-9521-1ae1783a4222" providerId="ADAL" clId="{0C3C41C4-803D-0245-B5E5-053D1B1D01BD}" dt="2023-01-30T21:55:20.210" v="4778" actId="478"/>
          <ac:cxnSpMkLst>
            <pc:docMk/>
            <pc:sldMk cId="3096439868" sldId="279"/>
            <ac:cxnSpMk id="11" creationId="{E9D7F2AE-EEE8-FF33-E282-067A68B5577C}"/>
          </ac:cxnSpMkLst>
        </pc:cxnChg>
        <pc:cxnChg chg="add mod">
          <ac:chgData name="Gustaw Eriksson" userId="cd634d39-ac4c-4631-9521-1ae1783a4222" providerId="ADAL" clId="{0C3C41C4-803D-0245-B5E5-053D1B1D01BD}" dt="2023-01-30T22:07:50.269" v="5218" actId="1076"/>
          <ac:cxnSpMkLst>
            <pc:docMk/>
            <pc:sldMk cId="3096439868" sldId="279"/>
            <ac:cxnSpMk id="13" creationId="{19622C02-3077-5D32-1335-F90E0CDD90AE}"/>
          </ac:cxnSpMkLst>
        </pc:cxnChg>
      </pc:sldChg>
      <pc:sldChg chg="addSp delSp modSp new mod">
        <pc:chgData name="Gustaw Eriksson" userId="cd634d39-ac4c-4631-9521-1ae1783a4222" providerId="ADAL" clId="{0C3C41C4-803D-0245-B5E5-053D1B1D01BD}" dt="2023-01-30T22:08:41.586" v="5230" actId="20577"/>
        <pc:sldMkLst>
          <pc:docMk/>
          <pc:sldMk cId="4278155951" sldId="280"/>
        </pc:sldMkLst>
        <pc:spChg chg="mod">
          <ac:chgData name="Gustaw Eriksson" userId="cd634d39-ac4c-4631-9521-1ae1783a4222" providerId="ADAL" clId="{0C3C41C4-803D-0245-B5E5-053D1B1D01BD}" dt="2023-01-30T21:56:43.871" v="4824" actId="20577"/>
          <ac:spMkLst>
            <pc:docMk/>
            <pc:sldMk cId="4278155951" sldId="280"/>
            <ac:spMk id="2" creationId="{E6B2C87A-1573-47DF-C019-A57904A4EE80}"/>
          </ac:spMkLst>
        </pc:spChg>
        <pc:spChg chg="mod">
          <ac:chgData name="Gustaw Eriksson" userId="cd634d39-ac4c-4631-9521-1ae1783a4222" providerId="ADAL" clId="{0C3C41C4-803D-0245-B5E5-053D1B1D01BD}" dt="2023-01-30T22:08:41.586" v="5230" actId="20577"/>
          <ac:spMkLst>
            <pc:docMk/>
            <pc:sldMk cId="4278155951" sldId="280"/>
            <ac:spMk id="3" creationId="{176B9E22-9A36-6904-F9CE-FD8FF6D08F60}"/>
          </ac:spMkLst>
        </pc:spChg>
        <pc:spChg chg="del">
          <ac:chgData name="Gustaw Eriksson" userId="cd634d39-ac4c-4631-9521-1ae1783a4222" providerId="ADAL" clId="{0C3C41C4-803D-0245-B5E5-053D1B1D01BD}" dt="2023-01-30T22:02:50.710" v="5101" actId="478"/>
          <ac:spMkLst>
            <pc:docMk/>
            <pc:sldMk cId="4278155951" sldId="280"/>
            <ac:spMk id="4" creationId="{D4EEFA8E-E2BE-E6B4-6F93-27E6EF82E53A}"/>
          </ac:spMkLst>
        </pc:spChg>
        <pc:spChg chg="add del mod">
          <ac:chgData name="Gustaw Eriksson" userId="cd634d39-ac4c-4631-9521-1ae1783a4222" providerId="ADAL" clId="{0C3C41C4-803D-0245-B5E5-053D1B1D01BD}" dt="2023-01-30T22:02:56.960" v="5103" actId="478"/>
          <ac:spMkLst>
            <pc:docMk/>
            <pc:sldMk cId="4278155951" sldId="280"/>
            <ac:spMk id="8" creationId="{82A2FA8C-5CF7-47AA-CD41-29E23CA1E3C7}"/>
          </ac:spMkLst>
        </pc:spChg>
        <pc:spChg chg="add del mod">
          <ac:chgData name="Gustaw Eriksson" userId="cd634d39-ac4c-4631-9521-1ae1783a4222" providerId="ADAL" clId="{0C3C41C4-803D-0245-B5E5-053D1B1D01BD}" dt="2023-01-30T22:03:03.464" v="5105" actId="478"/>
          <ac:spMkLst>
            <pc:docMk/>
            <pc:sldMk cId="4278155951" sldId="280"/>
            <ac:spMk id="9" creationId="{F0F7159D-BE56-8455-353E-902C1BE2BD64}"/>
          </ac:spMkLst>
        </pc:spChg>
        <pc:spChg chg="add mod">
          <ac:chgData name="Gustaw Eriksson" userId="cd634d39-ac4c-4631-9521-1ae1783a4222" providerId="ADAL" clId="{0C3C41C4-803D-0245-B5E5-053D1B1D01BD}" dt="2023-01-30T22:03:41.159" v="5111" actId="14100"/>
          <ac:spMkLst>
            <pc:docMk/>
            <pc:sldMk cId="4278155951" sldId="280"/>
            <ac:spMk id="10" creationId="{A77680F0-244F-97B5-EE82-3DFF83E01F76}"/>
          </ac:spMkLst>
        </pc:spChg>
        <pc:spChg chg="add del mod">
          <ac:chgData name="Gustaw Eriksson" userId="cd634d39-ac4c-4631-9521-1ae1783a4222" providerId="ADAL" clId="{0C3C41C4-803D-0245-B5E5-053D1B1D01BD}" dt="2023-01-30T22:03:52.437" v="5113" actId="478"/>
          <ac:spMkLst>
            <pc:docMk/>
            <pc:sldMk cId="4278155951" sldId="280"/>
            <ac:spMk id="11" creationId="{EEE63EA1-6C80-63C6-76CC-FA2285444186}"/>
          </ac:spMkLst>
        </pc:spChg>
        <pc:picChg chg="add mod">
          <ac:chgData name="Gustaw Eriksson" userId="cd634d39-ac4c-4631-9521-1ae1783a4222" providerId="ADAL" clId="{0C3C41C4-803D-0245-B5E5-053D1B1D01BD}" dt="2023-01-30T22:04:37.345" v="5124" actId="14100"/>
          <ac:picMkLst>
            <pc:docMk/>
            <pc:sldMk cId="4278155951" sldId="280"/>
            <ac:picMk id="8194" creationId="{BB7CF96C-02ED-9944-D53D-41FB0BD59481}"/>
          </ac:picMkLst>
        </pc:picChg>
      </pc:sldChg>
      <pc:sldChg chg="modSp new mod">
        <pc:chgData name="Gustaw Eriksson" userId="cd634d39-ac4c-4631-9521-1ae1783a4222" providerId="ADAL" clId="{0C3C41C4-803D-0245-B5E5-053D1B1D01BD}" dt="2023-01-30T22:13:38.492" v="5712" actId="20577"/>
        <pc:sldMkLst>
          <pc:docMk/>
          <pc:sldMk cId="2086855146" sldId="281"/>
        </pc:sldMkLst>
        <pc:spChg chg="mod">
          <ac:chgData name="Gustaw Eriksson" userId="cd634d39-ac4c-4631-9521-1ae1783a4222" providerId="ADAL" clId="{0C3C41C4-803D-0245-B5E5-053D1B1D01BD}" dt="2023-01-30T22:10:02.913" v="5290" actId="20577"/>
          <ac:spMkLst>
            <pc:docMk/>
            <pc:sldMk cId="2086855146" sldId="281"/>
            <ac:spMk id="2" creationId="{AC935F55-363E-157E-1AA6-6462BCE344E8}"/>
          </ac:spMkLst>
        </pc:spChg>
        <pc:spChg chg="mod">
          <ac:chgData name="Gustaw Eriksson" userId="cd634d39-ac4c-4631-9521-1ae1783a4222" providerId="ADAL" clId="{0C3C41C4-803D-0245-B5E5-053D1B1D01BD}" dt="2023-01-30T22:11:30.635" v="5537" actId="20577"/>
          <ac:spMkLst>
            <pc:docMk/>
            <pc:sldMk cId="2086855146" sldId="281"/>
            <ac:spMk id="3" creationId="{34CC27A8-5EE9-0DF3-AB97-79D18B2F060A}"/>
          </ac:spMkLst>
        </pc:spChg>
        <pc:spChg chg="mod">
          <ac:chgData name="Gustaw Eriksson" userId="cd634d39-ac4c-4631-9521-1ae1783a4222" providerId="ADAL" clId="{0C3C41C4-803D-0245-B5E5-053D1B1D01BD}" dt="2023-01-30T22:13:38.492" v="5712" actId="20577"/>
          <ac:spMkLst>
            <pc:docMk/>
            <pc:sldMk cId="2086855146" sldId="281"/>
            <ac:spMk id="4" creationId="{9FB11A8F-95B4-C4EA-6349-5FACE82C0B5C}"/>
          </ac:spMkLst>
        </pc:spChg>
      </pc:sldChg>
      <pc:sldChg chg="modSp add mod">
        <pc:chgData name="Gustaw Eriksson" userId="cd634d39-ac4c-4631-9521-1ae1783a4222" providerId="ADAL" clId="{0C3C41C4-803D-0245-B5E5-053D1B1D01BD}" dt="2023-01-30T22:41:14.229" v="6630" actId="20577"/>
        <pc:sldMkLst>
          <pc:docMk/>
          <pc:sldMk cId="1721195963" sldId="282"/>
        </pc:sldMkLst>
        <pc:spChg chg="mod">
          <ac:chgData name="Gustaw Eriksson" userId="cd634d39-ac4c-4631-9521-1ae1783a4222" providerId="ADAL" clId="{0C3C41C4-803D-0245-B5E5-053D1B1D01BD}" dt="2023-01-30T22:16:55.505" v="5748" actId="20577"/>
          <ac:spMkLst>
            <pc:docMk/>
            <pc:sldMk cId="1721195963" sldId="282"/>
            <ac:spMk id="2" creationId="{BA52E35C-8316-800D-FE72-C4329E8B4B62}"/>
          </ac:spMkLst>
        </pc:spChg>
        <pc:spChg chg="mod">
          <ac:chgData name="Gustaw Eriksson" userId="cd634d39-ac4c-4631-9521-1ae1783a4222" providerId="ADAL" clId="{0C3C41C4-803D-0245-B5E5-053D1B1D01BD}" dt="2023-01-30T22:41:14.229" v="6630" actId="20577"/>
          <ac:spMkLst>
            <pc:docMk/>
            <pc:sldMk cId="1721195963" sldId="282"/>
            <ac:spMk id="3" creationId="{B2B07ED5-8730-C9F5-FF4C-0FF965AD7D99}"/>
          </ac:spMkLst>
        </pc:spChg>
      </pc:sldChg>
      <pc:sldChg chg="addSp delSp modSp new mod modClrScheme chgLayout">
        <pc:chgData name="Gustaw Eriksson" userId="cd634d39-ac4c-4631-9521-1ae1783a4222" providerId="ADAL" clId="{0C3C41C4-803D-0245-B5E5-053D1B1D01BD}" dt="2023-02-01T15:15:41.141" v="16813" actId="5793"/>
        <pc:sldMkLst>
          <pc:docMk/>
          <pc:sldMk cId="4061070690" sldId="283"/>
        </pc:sldMkLst>
        <pc:spChg chg="del mod ord">
          <ac:chgData name="Gustaw Eriksson" userId="cd634d39-ac4c-4631-9521-1ae1783a4222" providerId="ADAL" clId="{0C3C41C4-803D-0245-B5E5-053D1B1D01BD}" dt="2023-01-30T22:44:23.836" v="6640" actId="700"/>
          <ac:spMkLst>
            <pc:docMk/>
            <pc:sldMk cId="4061070690" sldId="283"/>
            <ac:spMk id="2" creationId="{B84F8DFD-1DD4-71DE-0729-862DCE2077C7}"/>
          </ac:spMkLst>
        </pc:spChg>
        <pc:spChg chg="add del mod ord">
          <ac:chgData name="Gustaw Eriksson" userId="cd634d39-ac4c-4631-9521-1ae1783a4222" providerId="ADAL" clId="{0C3C41C4-803D-0245-B5E5-053D1B1D01BD}" dt="2023-01-30T22:44:23.836" v="6640" actId="700"/>
          <ac:spMkLst>
            <pc:docMk/>
            <pc:sldMk cId="4061070690" sldId="283"/>
            <ac:spMk id="3" creationId="{6AF71891-1ADD-5D36-76AB-6F1411F205B9}"/>
          </ac:spMkLst>
        </pc:spChg>
        <pc:spChg chg="mod ord">
          <ac:chgData name="Gustaw Eriksson" userId="cd634d39-ac4c-4631-9521-1ae1783a4222" providerId="ADAL" clId="{0C3C41C4-803D-0245-B5E5-053D1B1D01BD}" dt="2023-01-30T22:44:23.836" v="6640" actId="700"/>
          <ac:spMkLst>
            <pc:docMk/>
            <pc:sldMk cId="4061070690" sldId="283"/>
            <ac:spMk id="4" creationId="{45BF60D9-870A-9BCD-D563-D0987D712E0B}"/>
          </ac:spMkLst>
        </pc:spChg>
        <pc:spChg chg="mod ord">
          <ac:chgData name="Gustaw Eriksson" userId="cd634d39-ac4c-4631-9521-1ae1783a4222" providerId="ADAL" clId="{0C3C41C4-803D-0245-B5E5-053D1B1D01BD}" dt="2023-01-30T22:44:23.836" v="6640" actId="700"/>
          <ac:spMkLst>
            <pc:docMk/>
            <pc:sldMk cId="4061070690" sldId="283"/>
            <ac:spMk id="5" creationId="{3EAED57C-8E90-7B37-B16F-F066116E48CB}"/>
          </ac:spMkLst>
        </pc:spChg>
        <pc:spChg chg="mod ord">
          <ac:chgData name="Gustaw Eriksson" userId="cd634d39-ac4c-4631-9521-1ae1783a4222" providerId="ADAL" clId="{0C3C41C4-803D-0245-B5E5-053D1B1D01BD}" dt="2023-01-30T22:44:23.836" v="6640" actId="700"/>
          <ac:spMkLst>
            <pc:docMk/>
            <pc:sldMk cId="4061070690" sldId="283"/>
            <ac:spMk id="6" creationId="{E2030DE2-EC40-F82C-93EF-E4C3749ADBCA}"/>
          </ac:spMkLst>
        </pc:spChg>
        <pc:spChg chg="add mod ord">
          <ac:chgData name="Gustaw Eriksson" userId="cd634d39-ac4c-4631-9521-1ae1783a4222" providerId="ADAL" clId="{0C3C41C4-803D-0245-B5E5-053D1B1D01BD}" dt="2023-01-30T22:49:08.279" v="6662" actId="20577"/>
          <ac:spMkLst>
            <pc:docMk/>
            <pc:sldMk cId="4061070690" sldId="283"/>
            <ac:spMk id="9" creationId="{7D4242EA-A565-AE53-721A-4A29975F318A}"/>
          </ac:spMkLst>
        </pc:spChg>
        <pc:spChg chg="add del mod ord">
          <ac:chgData name="Gustaw Eriksson" userId="cd634d39-ac4c-4631-9521-1ae1783a4222" providerId="ADAL" clId="{0C3C41C4-803D-0245-B5E5-053D1B1D01BD}" dt="2023-01-30T22:44:30.715" v="6641"/>
          <ac:spMkLst>
            <pc:docMk/>
            <pc:sldMk cId="4061070690" sldId="283"/>
            <ac:spMk id="10" creationId="{B33CA067-F3DB-3B5E-91E3-E79A82DCAD99}"/>
          </ac:spMkLst>
        </pc:spChg>
        <pc:spChg chg="add mod ord">
          <ac:chgData name="Gustaw Eriksson" userId="cd634d39-ac4c-4631-9521-1ae1783a4222" providerId="ADAL" clId="{0C3C41C4-803D-0245-B5E5-053D1B1D01BD}" dt="2023-02-01T15:15:41.141" v="16813" actId="5793"/>
          <ac:spMkLst>
            <pc:docMk/>
            <pc:sldMk cId="4061070690" sldId="283"/>
            <ac:spMk id="11" creationId="{137C623C-121D-E84F-56C1-AF86660BC213}"/>
          </ac:spMkLst>
        </pc:spChg>
        <pc:spChg chg="add del mod">
          <ac:chgData name="Gustaw Eriksson" userId="cd634d39-ac4c-4631-9521-1ae1783a4222" providerId="ADAL" clId="{0C3C41C4-803D-0245-B5E5-053D1B1D01BD}" dt="2023-01-30T22:54:11.188" v="6778" actId="478"/>
          <ac:spMkLst>
            <pc:docMk/>
            <pc:sldMk cId="4061070690" sldId="283"/>
            <ac:spMk id="14" creationId="{361F1012-36DE-822D-DFCC-AFF3314E4D25}"/>
          </ac:spMkLst>
        </pc:spChg>
        <pc:spChg chg="add mod">
          <ac:chgData name="Gustaw Eriksson" userId="cd634d39-ac4c-4631-9521-1ae1783a4222" providerId="ADAL" clId="{0C3C41C4-803D-0245-B5E5-053D1B1D01BD}" dt="2023-01-30T22:54:56.703" v="6785" actId="1076"/>
          <ac:spMkLst>
            <pc:docMk/>
            <pc:sldMk cId="4061070690" sldId="283"/>
            <ac:spMk id="15" creationId="{47C5359E-90A0-96C8-4A09-60CBDF9F7269}"/>
          </ac:spMkLst>
        </pc:spChg>
        <pc:spChg chg="add del mod">
          <ac:chgData name="Gustaw Eriksson" userId="cd634d39-ac4c-4631-9521-1ae1783a4222" providerId="ADAL" clId="{0C3C41C4-803D-0245-B5E5-053D1B1D01BD}" dt="2023-01-30T22:54:17.965" v="6780" actId="478"/>
          <ac:spMkLst>
            <pc:docMk/>
            <pc:sldMk cId="4061070690" sldId="283"/>
            <ac:spMk id="16" creationId="{ADE01340-4914-7B0A-6D92-EF3E6D54F6BA}"/>
          </ac:spMkLst>
        </pc:spChg>
        <pc:spChg chg="add mod">
          <ac:chgData name="Gustaw Eriksson" userId="cd634d39-ac4c-4631-9521-1ae1783a4222" providerId="ADAL" clId="{0C3C41C4-803D-0245-B5E5-053D1B1D01BD}" dt="2023-01-30T23:00:54.387" v="6953" actId="2085"/>
          <ac:spMkLst>
            <pc:docMk/>
            <pc:sldMk cId="4061070690" sldId="283"/>
            <ac:spMk id="18" creationId="{786F7C51-319D-0584-719B-8E57739B2F2F}"/>
          </ac:spMkLst>
        </pc:spChg>
        <pc:spChg chg="add del mod">
          <ac:chgData name="Gustaw Eriksson" userId="cd634d39-ac4c-4631-9521-1ae1783a4222" providerId="ADAL" clId="{0C3C41C4-803D-0245-B5E5-053D1B1D01BD}" dt="2023-01-30T22:59:43.176" v="6924" actId="478"/>
          <ac:spMkLst>
            <pc:docMk/>
            <pc:sldMk cId="4061070690" sldId="283"/>
            <ac:spMk id="19" creationId="{41422CD4-67A8-9A8F-20CC-0056A65DBBCF}"/>
          </ac:spMkLst>
        </pc:spChg>
        <pc:spChg chg="add del mod">
          <ac:chgData name="Gustaw Eriksson" userId="cd634d39-ac4c-4631-9521-1ae1783a4222" providerId="ADAL" clId="{0C3C41C4-803D-0245-B5E5-053D1B1D01BD}" dt="2023-01-30T22:59:42.017" v="6923" actId="478"/>
          <ac:spMkLst>
            <pc:docMk/>
            <pc:sldMk cId="4061070690" sldId="283"/>
            <ac:spMk id="20" creationId="{59F091B3-5156-88E4-8524-09FD417883AE}"/>
          </ac:spMkLst>
        </pc:spChg>
        <pc:picChg chg="add del mod">
          <ac:chgData name="Gustaw Eriksson" userId="cd634d39-ac4c-4631-9521-1ae1783a4222" providerId="ADAL" clId="{0C3C41C4-803D-0245-B5E5-053D1B1D01BD}" dt="2023-01-30T22:44:20.541" v="6639"/>
          <ac:picMkLst>
            <pc:docMk/>
            <pc:sldMk cId="4061070690" sldId="283"/>
            <ac:picMk id="8" creationId="{13C6E756-FF20-4570-17E1-8C010C93BA7F}"/>
          </ac:picMkLst>
        </pc:picChg>
        <pc:picChg chg="add del mod">
          <ac:chgData name="Gustaw Eriksson" userId="cd634d39-ac4c-4631-9521-1ae1783a4222" providerId="ADAL" clId="{0C3C41C4-803D-0245-B5E5-053D1B1D01BD}" dt="2023-01-30T22:49:02.666" v="6644" actId="478"/>
          <ac:picMkLst>
            <pc:docMk/>
            <pc:sldMk cId="4061070690" sldId="283"/>
            <ac:picMk id="13" creationId="{A54818C8-0013-276E-9ADD-883EA30F3592}"/>
          </ac:picMkLst>
        </pc:picChg>
        <pc:picChg chg="add mod">
          <ac:chgData name="Gustaw Eriksson" userId="cd634d39-ac4c-4631-9521-1ae1783a4222" providerId="ADAL" clId="{0C3C41C4-803D-0245-B5E5-053D1B1D01BD}" dt="2023-01-30T22:57:54.213" v="6896" actId="1076"/>
          <ac:picMkLst>
            <pc:docMk/>
            <pc:sldMk cId="4061070690" sldId="283"/>
            <ac:picMk id="17" creationId="{D3FEA0B1-557F-D2E9-0B96-30C655ACB586}"/>
          </ac:picMkLst>
        </pc:picChg>
      </pc:sldChg>
      <pc:sldChg chg="addSp delSp modSp add mod modAnim">
        <pc:chgData name="Gustaw Eriksson" userId="cd634d39-ac4c-4631-9521-1ae1783a4222" providerId="ADAL" clId="{0C3C41C4-803D-0245-B5E5-053D1B1D01BD}" dt="2023-02-01T15:17:19.990" v="16869" actId="20577"/>
        <pc:sldMkLst>
          <pc:docMk/>
          <pc:sldMk cId="2545435214" sldId="284"/>
        </pc:sldMkLst>
        <pc:spChg chg="add mod">
          <ac:chgData name="Gustaw Eriksson" userId="cd634d39-ac4c-4631-9521-1ae1783a4222" providerId="ADAL" clId="{0C3C41C4-803D-0245-B5E5-053D1B1D01BD}" dt="2023-01-30T23:34:08.216" v="7832" actId="1076"/>
          <ac:spMkLst>
            <pc:docMk/>
            <pc:sldMk cId="2545435214" sldId="284"/>
            <ac:spMk id="2" creationId="{FA4C193B-085A-8167-33B8-3C5F8C3FF25F}"/>
          </ac:spMkLst>
        </pc:spChg>
        <pc:spChg chg="add del mod">
          <ac:chgData name="Gustaw Eriksson" userId="cd634d39-ac4c-4631-9521-1ae1783a4222" providerId="ADAL" clId="{0C3C41C4-803D-0245-B5E5-053D1B1D01BD}" dt="2023-01-30T23:22:29.419" v="7447" actId="478"/>
          <ac:spMkLst>
            <pc:docMk/>
            <pc:sldMk cId="2545435214" sldId="284"/>
            <ac:spMk id="8" creationId="{D49AD252-CEEB-E849-F981-35AFD7D955E4}"/>
          </ac:spMkLst>
        </pc:spChg>
        <pc:spChg chg="mod">
          <ac:chgData name="Gustaw Eriksson" userId="cd634d39-ac4c-4631-9521-1ae1783a4222" providerId="ADAL" clId="{0C3C41C4-803D-0245-B5E5-053D1B1D01BD}" dt="2023-01-30T23:15:16.105" v="7408" actId="20577"/>
          <ac:spMkLst>
            <pc:docMk/>
            <pc:sldMk cId="2545435214" sldId="284"/>
            <ac:spMk id="9" creationId="{7D4242EA-A565-AE53-721A-4A29975F318A}"/>
          </ac:spMkLst>
        </pc:spChg>
        <pc:spChg chg="add del mod">
          <ac:chgData name="Gustaw Eriksson" userId="cd634d39-ac4c-4631-9521-1ae1783a4222" providerId="ADAL" clId="{0C3C41C4-803D-0245-B5E5-053D1B1D01BD}" dt="2023-01-30T23:33:09.968" v="7787" actId="478"/>
          <ac:spMkLst>
            <pc:docMk/>
            <pc:sldMk cId="2545435214" sldId="284"/>
            <ac:spMk id="10" creationId="{A8A1BE81-BD5A-B463-1EAA-853B8EACE00F}"/>
          </ac:spMkLst>
        </pc:spChg>
        <pc:spChg chg="mod">
          <ac:chgData name="Gustaw Eriksson" userId="cd634d39-ac4c-4631-9521-1ae1783a4222" providerId="ADAL" clId="{0C3C41C4-803D-0245-B5E5-053D1B1D01BD}" dt="2023-02-01T15:17:19.990" v="16869" actId="20577"/>
          <ac:spMkLst>
            <pc:docMk/>
            <pc:sldMk cId="2545435214" sldId="284"/>
            <ac:spMk id="11" creationId="{137C623C-121D-E84F-56C1-AF86660BC213}"/>
          </ac:spMkLst>
        </pc:spChg>
        <pc:picChg chg="add del mod">
          <ac:chgData name="Gustaw Eriksson" userId="cd634d39-ac4c-4631-9521-1ae1783a4222" providerId="ADAL" clId="{0C3C41C4-803D-0245-B5E5-053D1B1D01BD}" dt="2023-01-30T23:21:41.822" v="7438" actId="478"/>
          <ac:picMkLst>
            <pc:docMk/>
            <pc:sldMk cId="2545435214" sldId="284"/>
            <ac:picMk id="3" creationId="{E2EA4B26-5342-F240-6D14-055D13C86459}"/>
          </ac:picMkLst>
        </pc:picChg>
        <pc:picChg chg="add del mod">
          <ac:chgData name="Gustaw Eriksson" userId="cd634d39-ac4c-4631-9521-1ae1783a4222" providerId="ADAL" clId="{0C3C41C4-803D-0245-B5E5-053D1B1D01BD}" dt="2023-01-30T23:28:04.520" v="7449" actId="478"/>
          <ac:picMkLst>
            <pc:docMk/>
            <pc:sldMk cId="2545435214" sldId="284"/>
            <ac:picMk id="7" creationId="{1BDB1413-A4B7-39EF-6B79-48F79B2A1893}"/>
          </ac:picMkLst>
        </pc:picChg>
        <pc:picChg chg="add del mod">
          <ac:chgData name="Gustaw Eriksson" userId="cd634d39-ac4c-4631-9521-1ae1783a4222" providerId="ADAL" clId="{0C3C41C4-803D-0245-B5E5-053D1B1D01BD}" dt="2023-01-30T23:28:12.995" v="7451" actId="478"/>
          <ac:picMkLst>
            <pc:docMk/>
            <pc:sldMk cId="2545435214" sldId="284"/>
            <ac:picMk id="13" creationId="{A54818C8-0013-276E-9ADD-883EA30F3592}"/>
          </ac:picMkLst>
        </pc:picChg>
        <pc:picChg chg="add del">
          <ac:chgData name="Gustaw Eriksson" userId="cd634d39-ac4c-4631-9521-1ae1783a4222" providerId="ADAL" clId="{0C3C41C4-803D-0245-B5E5-053D1B1D01BD}" dt="2023-01-30T23:33:13.504" v="7789" actId="478"/>
          <ac:picMkLst>
            <pc:docMk/>
            <pc:sldMk cId="2545435214" sldId="284"/>
            <ac:picMk id="9218" creationId="{4899227B-3930-14AD-618D-56A9CE1984FC}"/>
          </ac:picMkLst>
        </pc:picChg>
        <pc:picChg chg="add mod">
          <ac:chgData name="Gustaw Eriksson" userId="cd634d39-ac4c-4631-9521-1ae1783a4222" providerId="ADAL" clId="{0C3C41C4-803D-0245-B5E5-053D1B1D01BD}" dt="2023-01-30T23:33:37.202" v="7793" actId="14100"/>
          <ac:picMkLst>
            <pc:docMk/>
            <pc:sldMk cId="2545435214" sldId="284"/>
            <ac:picMk id="9220" creationId="{5C47C378-84DC-D25A-204D-07C7DDB50BAC}"/>
          </ac:picMkLst>
        </pc:picChg>
      </pc:sldChg>
      <pc:sldChg chg="addSp delSp modSp new mod ord">
        <pc:chgData name="Gustaw Eriksson" userId="cd634d39-ac4c-4631-9521-1ae1783a4222" providerId="ADAL" clId="{0C3C41C4-803D-0245-B5E5-053D1B1D01BD}" dt="2023-02-01T15:16:11.524" v="16814" actId="20578"/>
        <pc:sldMkLst>
          <pc:docMk/>
          <pc:sldMk cId="116714040" sldId="285"/>
        </pc:sldMkLst>
        <pc:spChg chg="mod">
          <ac:chgData name="Gustaw Eriksson" userId="cd634d39-ac4c-4631-9521-1ae1783a4222" providerId="ADAL" clId="{0C3C41C4-803D-0245-B5E5-053D1B1D01BD}" dt="2023-01-30T23:01:16.293" v="6992" actId="20577"/>
          <ac:spMkLst>
            <pc:docMk/>
            <pc:sldMk cId="116714040" sldId="285"/>
            <ac:spMk id="2" creationId="{D967AAE7-EE54-97BF-2F41-46924FE58073}"/>
          </ac:spMkLst>
        </pc:spChg>
        <pc:spChg chg="mod">
          <ac:chgData name="Gustaw Eriksson" userId="cd634d39-ac4c-4631-9521-1ae1783a4222" providerId="ADAL" clId="{0C3C41C4-803D-0245-B5E5-053D1B1D01BD}" dt="2023-02-01T15:14:51.813" v="16798" actId="20577"/>
          <ac:spMkLst>
            <pc:docMk/>
            <pc:sldMk cId="116714040" sldId="285"/>
            <ac:spMk id="3" creationId="{1B11C8A2-5878-3CD3-DA86-9AFF43FDFED4}"/>
          </ac:spMkLst>
        </pc:spChg>
        <pc:spChg chg="del">
          <ac:chgData name="Gustaw Eriksson" userId="cd634d39-ac4c-4631-9521-1ae1783a4222" providerId="ADAL" clId="{0C3C41C4-803D-0245-B5E5-053D1B1D01BD}" dt="2023-01-30T23:03:31.080" v="6993" actId="478"/>
          <ac:spMkLst>
            <pc:docMk/>
            <pc:sldMk cId="116714040" sldId="285"/>
            <ac:spMk id="4" creationId="{A9F62CF1-AAF5-DD15-6FB5-10E510D9ED2D}"/>
          </ac:spMkLst>
        </pc:spChg>
        <pc:spChg chg="add mod">
          <ac:chgData name="Gustaw Eriksson" userId="cd634d39-ac4c-4631-9521-1ae1783a4222" providerId="ADAL" clId="{0C3C41C4-803D-0245-B5E5-053D1B1D01BD}" dt="2023-01-30T23:14:50.583" v="7381" actId="1076"/>
          <ac:spMkLst>
            <pc:docMk/>
            <pc:sldMk cId="116714040" sldId="285"/>
            <ac:spMk id="8" creationId="{8AA6387F-43C3-5D48-725F-F2922CA827AC}"/>
          </ac:spMkLst>
        </pc:spChg>
        <pc:picChg chg="add del mod">
          <ac:chgData name="Gustaw Eriksson" userId="cd634d39-ac4c-4631-9521-1ae1783a4222" providerId="ADAL" clId="{0C3C41C4-803D-0245-B5E5-053D1B1D01BD}" dt="2023-01-30T23:14:21.711" v="7372" actId="478"/>
          <ac:picMkLst>
            <pc:docMk/>
            <pc:sldMk cId="116714040" sldId="285"/>
            <ac:picMk id="11266" creationId="{D0372877-1946-E319-ED1E-3A7EF176B39D}"/>
          </ac:picMkLst>
        </pc:picChg>
        <pc:picChg chg="add mod">
          <ac:chgData name="Gustaw Eriksson" userId="cd634d39-ac4c-4631-9521-1ae1783a4222" providerId="ADAL" clId="{0C3C41C4-803D-0245-B5E5-053D1B1D01BD}" dt="2023-01-30T23:14:52.550" v="7382" actId="1076"/>
          <ac:picMkLst>
            <pc:docMk/>
            <pc:sldMk cId="116714040" sldId="285"/>
            <ac:picMk id="11268" creationId="{0E67C181-058E-D985-E063-6B0559D8A828}"/>
          </ac:picMkLst>
        </pc:picChg>
      </pc:sldChg>
      <pc:sldChg chg="add del">
        <pc:chgData name="Gustaw Eriksson" userId="cd634d39-ac4c-4631-9521-1ae1783a4222" providerId="ADAL" clId="{0C3C41C4-803D-0245-B5E5-053D1B1D01BD}" dt="2023-01-30T23:35:22.051" v="7843" actId="2696"/>
        <pc:sldMkLst>
          <pc:docMk/>
          <pc:sldMk cId="3548263070" sldId="286"/>
        </pc:sldMkLst>
      </pc:sldChg>
      <pc:sldChg chg="addSp delSp modSp add mod">
        <pc:chgData name="Gustaw Eriksson" userId="cd634d39-ac4c-4631-9521-1ae1783a4222" providerId="ADAL" clId="{0C3C41C4-803D-0245-B5E5-053D1B1D01BD}" dt="2023-02-01T15:17:35.411" v="16875"/>
        <pc:sldMkLst>
          <pc:docMk/>
          <pc:sldMk cId="3310684137" sldId="287"/>
        </pc:sldMkLst>
        <pc:spChg chg="del">
          <ac:chgData name="Gustaw Eriksson" userId="cd634d39-ac4c-4631-9521-1ae1783a4222" providerId="ADAL" clId="{0C3C41C4-803D-0245-B5E5-053D1B1D01BD}" dt="2023-01-30T23:34:30.007" v="7836" actId="478"/>
          <ac:spMkLst>
            <pc:docMk/>
            <pc:sldMk cId="3310684137" sldId="287"/>
            <ac:spMk id="2" creationId="{FA4C193B-085A-8167-33B8-3C5F8C3FF25F}"/>
          </ac:spMkLst>
        </pc:spChg>
        <pc:spChg chg="add mod">
          <ac:chgData name="Gustaw Eriksson" userId="cd634d39-ac4c-4631-9521-1ae1783a4222" providerId="ADAL" clId="{0C3C41C4-803D-0245-B5E5-053D1B1D01BD}" dt="2023-01-30T23:34:42.909" v="7842" actId="1076"/>
          <ac:spMkLst>
            <pc:docMk/>
            <pc:sldMk cId="3310684137" sldId="287"/>
            <ac:spMk id="7" creationId="{2010F51B-892F-C018-4D5A-6AA2F31D9C75}"/>
          </ac:spMkLst>
        </pc:spChg>
        <pc:spChg chg="add del mod">
          <ac:chgData name="Gustaw Eriksson" userId="cd634d39-ac4c-4631-9521-1ae1783a4222" providerId="ADAL" clId="{0C3C41C4-803D-0245-B5E5-053D1B1D01BD}" dt="2023-02-01T15:17:32.347" v="16873" actId="478"/>
          <ac:spMkLst>
            <pc:docMk/>
            <pc:sldMk cId="3310684137" sldId="287"/>
            <ac:spMk id="8" creationId="{9ACBE165-DE73-77A5-B2B4-1DCAD0E2F76C}"/>
          </ac:spMkLst>
        </pc:spChg>
        <pc:spChg chg="add del mod">
          <ac:chgData name="Gustaw Eriksson" userId="cd634d39-ac4c-4631-9521-1ae1783a4222" providerId="ADAL" clId="{0C3C41C4-803D-0245-B5E5-053D1B1D01BD}" dt="2023-02-01T15:17:34.582" v="16874" actId="478"/>
          <ac:spMkLst>
            <pc:docMk/>
            <pc:sldMk cId="3310684137" sldId="287"/>
            <ac:spMk id="10" creationId="{E11B4133-8568-CF40-05D1-3185DCFA67CA}"/>
          </ac:spMkLst>
        </pc:spChg>
        <pc:spChg chg="del">
          <ac:chgData name="Gustaw Eriksson" userId="cd634d39-ac4c-4631-9521-1ae1783a4222" providerId="ADAL" clId="{0C3C41C4-803D-0245-B5E5-053D1B1D01BD}" dt="2023-02-01T15:17:25.932" v="16870" actId="478"/>
          <ac:spMkLst>
            <pc:docMk/>
            <pc:sldMk cId="3310684137" sldId="287"/>
            <ac:spMk id="11" creationId="{137C623C-121D-E84F-56C1-AF86660BC213}"/>
          </ac:spMkLst>
        </pc:spChg>
        <pc:spChg chg="add mod">
          <ac:chgData name="Gustaw Eriksson" userId="cd634d39-ac4c-4631-9521-1ae1783a4222" providerId="ADAL" clId="{0C3C41C4-803D-0245-B5E5-053D1B1D01BD}" dt="2023-02-01T15:17:35.411" v="16875"/>
          <ac:spMkLst>
            <pc:docMk/>
            <pc:sldMk cId="3310684137" sldId="287"/>
            <ac:spMk id="12" creationId="{F053FEDA-5290-A80B-74FD-435D8BF32E09}"/>
          </ac:spMkLst>
        </pc:spChg>
        <pc:picChg chg="add mod">
          <ac:chgData name="Gustaw Eriksson" userId="cd634d39-ac4c-4631-9521-1ae1783a4222" providerId="ADAL" clId="{0C3C41C4-803D-0245-B5E5-053D1B1D01BD}" dt="2023-01-30T23:34:39.448" v="7841" actId="14100"/>
          <ac:picMkLst>
            <pc:docMk/>
            <pc:sldMk cId="3310684137" sldId="287"/>
            <ac:picMk id="3" creationId="{CB38A52C-FDCB-38D0-1274-C86E1CBCE799}"/>
          </ac:picMkLst>
        </pc:picChg>
        <pc:picChg chg="del">
          <ac:chgData name="Gustaw Eriksson" userId="cd634d39-ac4c-4631-9521-1ae1783a4222" providerId="ADAL" clId="{0C3C41C4-803D-0245-B5E5-053D1B1D01BD}" dt="2023-01-30T23:34:20.477" v="7834" actId="478"/>
          <ac:picMkLst>
            <pc:docMk/>
            <pc:sldMk cId="3310684137" sldId="287"/>
            <ac:picMk id="9220" creationId="{5C47C378-84DC-D25A-204D-07C7DDB50BAC}"/>
          </ac:picMkLst>
        </pc:picChg>
      </pc:sldChg>
      <pc:sldChg chg="addSp delSp modSp new mod">
        <pc:chgData name="Gustaw Eriksson" userId="cd634d39-ac4c-4631-9521-1ae1783a4222" providerId="ADAL" clId="{0C3C41C4-803D-0245-B5E5-053D1B1D01BD}" dt="2023-01-31T00:11:49.986" v="8631" actId="1076"/>
        <pc:sldMkLst>
          <pc:docMk/>
          <pc:sldMk cId="762792278" sldId="288"/>
        </pc:sldMkLst>
        <pc:spChg chg="mod">
          <ac:chgData name="Gustaw Eriksson" userId="cd634d39-ac4c-4631-9521-1ae1783a4222" providerId="ADAL" clId="{0C3C41C4-803D-0245-B5E5-053D1B1D01BD}" dt="2023-01-30T23:54:44.670" v="8164" actId="20577"/>
          <ac:spMkLst>
            <pc:docMk/>
            <pc:sldMk cId="762792278" sldId="288"/>
            <ac:spMk id="2" creationId="{C73E979F-BF2C-937C-F3D6-9A9990D22108}"/>
          </ac:spMkLst>
        </pc:spChg>
        <pc:spChg chg="mod">
          <ac:chgData name="Gustaw Eriksson" userId="cd634d39-ac4c-4631-9521-1ae1783a4222" providerId="ADAL" clId="{0C3C41C4-803D-0245-B5E5-053D1B1D01BD}" dt="2023-01-31T00:09:14.470" v="8519" actId="14100"/>
          <ac:spMkLst>
            <pc:docMk/>
            <pc:sldMk cId="762792278" sldId="288"/>
            <ac:spMk id="3" creationId="{FDEF686F-7E2C-0965-2AB9-59166AD88FF5}"/>
          </ac:spMkLst>
        </pc:spChg>
        <pc:spChg chg="del">
          <ac:chgData name="Gustaw Eriksson" userId="cd634d39-ac4c-4631-9521-1ae1783a4222" providerId="ADAL" clId="{0C3C41C4-803D-0245-B5E5-053D1B1D01BD}" dt="2023-01-30T23:55:32.028" v="8165" actId="478"/>
          <ac:spMkLst>
            <pc:docMk/>
            <pc:sldMk cId="762792278" sldId="288"/>
            <ac:spMk id="4" creationId="{34772FE0-D5AF-153A-C16F-6BC7CFB967ED}"/>
          </ac:spMkLst>
        </pc:spChg>
        <pc:spChg chg="add mod">
          <ac:chgData name="Gustaw Eriksson" userId="cd634d39-ac4c-4631-9521-1ae1783a4222" providerId="ADAL" clId="{0C3C41C4-803D-0245-B5E5-053D1B1D01BD}" dt="2023-01-31T00:11:46.752" v="8630" actId="1076"/>
          <ac:spMkLst>
            <pc:docMk/>
            <pc:sldMk cId="762792278" sldId="288"/>
            <ac:spMk id="8" creationId="{57208A2B-4DC8-D958-6889-75C0B5B551FE}"/>
          </ac:spMkLst>
        </pc:spChg>
        <pc:picChg chg="add del mod">
          <ac:chgData name="Gustaw Eriksson" userId="cd634d39-ac4c-4631-9521-1ae1783a4222" providerId="ADAL" clId="{0C3C41C4-803D-0245-B5E5-053D1B1D01BD}" dt="2023-01-31T00:08:55.683" v="8510" actId="478"/>
          <ac:picMkLst>
            <pc:docMk/>
            <pc:sldMk cId="762792278" sldId="288"/>
            <ac:picMk id="9" creationId="{E94A6D1B-1500-3C40-3787-CD52ACC7EC86}"/>
          </ac:picMkLst>
        </pc:picChg>
        <pc:picChg chg="add del mod">
          <ac:chgData name="Gustaw Eriksson" userId="cd634d39-ac4c-4631-9521-1ae1783a4222" providerId="ADAL" clId="{0C3C41C4-803D-0245-B5E5-053D1B1D01BD}" dt="2023-01-30T23:59:17.327" v="8171" actId="478"/>
          <ac:picMkLst>
            <pc:docMk/>
            <pc:sldMk cId="762792278" sldId="288"/>
            <ac:picMk id="15362" creationId="{028CF65D-309A-256A-FDF0-E6CDFE0C81FF}"/>
          </ac:picMkLst>
        </pc:picChg>
        <pc:picChg chg="add del mod">
          <ac:chgData name="Gustaw Eriksson" userId="cd634d39-ac4c-4631-9521-1ae1783a4222" providerId="ADAL" clId="{0C3C41C4-803D-0245-B5E5-053D1B1D01BD}" dt="2023-01-31T00:08:56.483" v="8511" actId="478"/>
          <ac:picMkLst>
            <pc:docMk/>
            <pc:sldMk cId="762792278" sldId="288"/>
            <ac:picMk id="15364" creationId="{EDE3F738-0076-CFFC-BCFC-066C88D6E972}"/>
          </ac:picMkLst>
        </pc:picChg>
        <pc:picChg chg="add mod">
          <ac:chgData name="Gustaw Eriksson" userId="cd634d39-ac4c-4631-9521-1ae1783a4222" providerId="ADAL" clId="{0C3C41C4-803D-0245-B5E5-053D1B1D01BD}" dt="2023-01-31T00:11:49.986" v="8631" actId="1076"/>
          <ac:picMkLst>
            <pc:docMk/>
            <pc:sldMk cId="762792278" sldId="288"/>
            <ac:picMk id="15366" creationId="{4F0FCCD0-E3E6-F458-20D6-9372EE774CF5}"/>
          </ac:picMkLst>
        </pc:picChg>
      </pc:sldChg>
      <pc:sldChg chg="addSp delSp modSp add mod">
        <pc:chgData name="Gustaw Eriksson" userId="cd634d39-ac4c-4631-9521-1ae1783a4222" providerId="ADAL" clId="{0C3C41C4-803D-0245-B5E5-053D1B1D01BD}" dt="2023-01-31T00:16:27.595" v="8795" actId="1076"/>
        <pc:sldMkLst>
          <pc:docMk/>
          <pc:sldMk cId="44616810" sldId="289"/>
        </pc:sldMkLst>
        <pc:spChg chg="del">
          <ac:chgData name="Gustaw Eriksson" userId="cd634d39-ac4c-4631-9521-1ae1783a4222" providerId="ADAL" clId="{0C3C41C4-803D-0245-B5E5-053D1B1D01BD}" dt="2023-01-31T00:12:25.298" v="8632" actId="478"/>
          <ac:spMkLst>
            <pc:docMk/>
            <pc:sldMk cId="44616810" sldId="289"/>
            <ac:spMk id="3" creationId="{FDEF686F-7E2C-0965-2AB9-59166AD88FF5}"/>
          </ac:spMkLst>
        </pc:spChg>
        <pc:spChg chg="add del mod">
          <ac:chgData name="Gustaw Eriksson" userId="cd634d39-ac4c-4631-9521-1ae1783a4222" providerId="ADAL" clId="{0C3C41C4-803D-0245-B5E5-053D1B1D01BD}" dt="2023-01-31T00:12:33.390" v="8633" actId="478"/>
          <ac:spMkLst>
            <pc:docMk/>
            <pc:sldMk cId="44616810" sldId="289"/>
            <ac:spMk id="4" creationId="{18CD99FD-8441-E5E5-990C-1CD752A4E109}"/>
          </ac:spMkLst>
        </pc:spChg>
        <pc:spChg chg="mod">
          <ac:chgData name="Gustaw Eriksson" userId="cd634d39-ac4c-4631-9521-1ae1783a4222" providerId="ADAL" clId="{0C3C41C4-803D-0245-B5E5-053D1B1D01BD}" dt="2023-01-31T00:16:27.595" v="8795" actId="1076"/>
          <ac:spMkLst>
            <pc:docMk/>
            <pc:sldMk cId="44616810" sldId="289"/>
            <ac:spMk id="8" creationId="{57208A2B-4DC8-D958-6889-75C0B5B551FE}"/>
          </ac:spMkLst>
        </pc:spChg>
        <pc:spChg chg="add mod">
          <ac:chgData name="Gustaw Eriksson" userId="cd634d39-ac4c-4631-9521-1ae1783a4222" providerId="ADAL" clId="{0C3C41C4-803D-0245-B5E5-053D1B1D01BD}" dt="2023-01-31T00:16:11.916" v="8793" actId="20577"/>
          <ac:spMkLst>
            <pc:docMk/>
            <pc:sldMk cId="44616810" sldId="289"/>
            <ac:spMk id="13" creationId="{BE90BB53-5F93-E116-74CE-2665E9EAD91C}"/>
          </ac:spMkLst>
        </pc:spChg>
        <pc:grpChg chg="add mod">
          <ac:chgData name="Gustaw Eriksson" userId="cd634d39-ac4c-4631-9521-1ae1783a4222" providerId="ADAL" clId="{0C3C41C4-803D-0245-B5E5-053D1B1D01BD}" dt="2023-01-31T00:16:24.646" v="8794" actId="14100"/>
          <ac:grpSpMkLst>
            <pc:docMk/>
            <pc:sldMk cId="44616810" sldId="289"/>
            <ac:grpSpMk id="10" creationId="{6D2F443F-404A-0B7E-AB74-61FA98AEFC69}"/>
          </ac:grpSpMkLst>
        </pc:grpChg>
        <pc:picChg chg="mod">
          <ac:chgData name="Gustaw Eriksson" userId="cd634d39-ac4c-4631-9521-1ae1783a4222" providerId="ADAL" clId="{0C3C41C4-803D-0245-B5E5-053D1B1D01BD}" dt="2023-01-31T00:16:24.646" v="8794" actId="14100"/>
          <ac:picMkLst>
            <pc:docMk/>
            <pc:sldMk cId="44616810" sldId="289"/>
            <ac:picMk id="9" creationId="{E94A6D1B-1500-3C40-3787-CD52ACC7EC86}"/>
          </ac:picMkLst>
        </pc:picChg>
        <pc:picChg chg="add mod">
          <ac:chgData name="Gustaw Eriksson" userId="cd634d39-ac4c-4631-9521-1ae1783a4222" providerId="ADAL" clId="{0C3C41C4-803D-0245-B5E5-053D1B1D01BD}" dt="2023-01-31T00:14:10.116" v="8648" actId="1076"/>
          <ac:picMkLst>
            <pc:docMk/>
            <pc:sldMk cId="44616810" sldId="289"/>
            <ac:picMk id="12" creationId="{FAB57EE7-BF82-154B-3140-1589136ABD6E}"/>
          </ac:picMkLst>
        </pc:picChg>
        <pc:picChg chg="mod">
          <ac:chgData name="Gustaw Eriksson" userId="cd634d39-ac4c-4631-9521-1ae1783a4222" providerId="ADAL" clId="{0C3C41C4-803D-0245-B5E5-053D1B1D01BD}" dt="2023-01-31T00:16:24.646" v="8794" actId="14100"/>
          <ac:picMkLst>
            <pc:docMk/>
            <pc:sldMk cId="44616810" sldId="289"/>
            <ac:picMk id="15364" creationId="{EDE3F738-0076-CFFC-BCFC-066C88D6E972}"/>
          </ac:picMkLst>
        </pc:picChg>
      </pc:sldChg>
      <pc:sldChg chg="modSp add mod">
        <pc:chgData name="Gustaw Eriksson" userId="cd634d39-ac4c-4631-9521-1ae1783a4222" providerId="ADAL" clId="{0C3C41C4-803D-0245-B5E5-053D1B1D01BD}" dt="2023-01-31T00:28:55.825" v="9285" actId="20577"/>
        <pc:sldMkLst>
          <pc:docMk/>
          <pc:sldMk cId="707565627" sldId="290"/>
        </pc:sldMkLst>
        <pc:spChg chg="mod">
          <ac:chgData name="Gustaw Eriksson" userId="cd634d39-ac4c-4631-9521-1ae1783a4222" providerId="ADAL" clId="{0C3C41C4-803D-0245-B5E5-053D1B1D01BD}" dt="2023-01-31T00:18:26.510" v="8820" actId="20577"/>
          <ac:spMkLst>
            <pc:docMk/>
            <pc:sldMk cId="707565627" sldId="290"/>
            <ac:spMk id="2" creationId="{603C3E5F-B287-11FB-CBF7-AB879771AF42}"/>
          </ac:spMkLst>
        </pc:spChg>
        <pc:spChg chg="mod">
          <ac:chgData name="Gustaw Eriksson" userId="cd634d39-ac4c-4631-9521-1ae1783a4222" providerId="ADAL" clId="{0C3C41C4-803D-0245-B5E5-053D1B1D01BD}" dt="2023-01-31T00:28:55.825" v="9285" actId="20577"/>
          <ac:spMkLst>
            <pc:docMk/>
            <pc:sldMk cId="707565627" sldId="290"/>
            <ac:spMk id="7" creationId="{E472DEBD-27EC-835E-54CF-3512D70C9CF3}"/>
          </ac:spMkLst>
        </pc:spChg>
        <pc:spChg chg="mod">
          <ac:chgData name="Gustaw Eriksson" userId="cd634d39-ac4c-4631-9521-1ae1783a4222" providerId="ADAL" clId="{0C3C41C4-803D-0245-B5E5-053D1B1D01BD}" dt="2023-01-31T00:19:18.428" v="8934" actId="20577"/>
          <ac:spMkLst>
            <pc:docMk/>
            <pc:sldMk cId="707565627" sldId="290"/>
            <ac:spMk id="8" creationId="{5793AD2E-DE36-73B8-3C70-47F657FDADBE}"/>
          </ac:spMkLst>
        </pc:spChg>
      </pc:sldChg>
      <pc:sldChg chg="addSp delSp modSp new mod">
        <pc:chgData name="Gustaw Eriksson" userId="cd634d39-ac4c-4631-9521-1ae1783a4222" providerId="ADAL" clId="{0C3C41C4-803D-0245-B5E5-053D1B1D01BD}" dt="2023-02-01T15:20:24.918" v="16884" actId="20577"/>
        <pc:sldMkLst>
          <pc:docMk/>
          <pc:sldMk cId="2723599730" sldId="291"/>
        </pc:sldMkLst>
        <pc:spChg chg="mod">
          <ac:chgData name="Gustaw Eriksson" userId="cd634d39-ac4c-4631-9521-1ae1783a4222" providerId="ADAL" clId="{0C3C41C4-803D-0245-B5E5-053D1B1D01BD}" dt="2023-01-31T00:47:47.699" v="9332" actId="20577"/>
          <ac:spMkLst>
            <pc:docMk/>
            <pc:sldMk cId="2723599730" sldId="291"/>
            <ac:spMk id="2" creationId="{F26A1561-F4C7-CA3E-C031-8B4BE5B75543}"/>
          </ac:spMkLst>
        </pc:spChg>
        <pc:spChg chg="mod">
          <ac:chgData name="Gustaw Eriksson" userId="cd634d39-ac4c-4631-9521-1ae1783a4222" providerId="ADAL" clId="{0C3C41C4-803D-0245-B5E5-053D1B1D01BD}" dt="2023-02-01T15:20:24.918" v="16884" actId="20577"/>
          <ac:spMkLst>
            <pc:docMk/>
            <pc:sldMk cId="2723599730" sldId="291"/>
            <ac:spMk id="3" creationId="{72D7D39F-4F38-3246-7F94-B555A1A42E8B}"/>
          </ac:spMkLst>
        </pc:spChg>
        <pc:spChg chg="del">
          <ac:chgData name="Gustaw Eriksson" userId="cd634d39-ac4c-4631-9521-1ae1783a4222" providerId="ADAL" clId="{0C3C41C4-803D-0245-B5E5-053D1B1D01BD}" dt="2023-01-31T14:11:50.891" v="9546" actId="478"/>
          <ac:spMkLst>
            <pc:docMk/>
            <pc:sldMk cId="2723599730" sldId="291"/>
            <ac:spMk id="4" creationId="{D6FA9021-A7AE-B142-5048-4A4A5BDCCAA2}"/>
          </ac:spMkLst>
        </pc:spChg>
        <pc:spChg chg="add mod">
          <ac:chgData name="Gustaw Eriksson" userId="cd634d39-ac4c-4631-9521-1ae1783a4222" providerId="ADAL" clId="{0C3C41C4-803D-0245-B5E5-053D1B1D01BD}" dt="2023-01-31T22:49:55.292" v="12334" actId="1076"/>
          <ac:spMkLst>
            <pc:docMk/>
            <pc:sldMk cId="2723599730" sldId="291"/>
            <ac:spMk id="8" creationId="{23BD1CCD-4F95-EB06-7A33-BC582EA995C9}"/>
          </ac:spMkLst>
        </pc:spChg>
        <pc:spChg chg="add mod">
          <ac:chgData name="Gustaw Eriksson" userId="cd634d39-ac4c-4631-9521-1ae1783a4222" providerId="ADAL" clId="{0C3C41C4-803D-0245-B5E5-053D1B1D01BD}" dt="2023-01-31T22:54:44.187" v="12474" actId="20577"/>
          <ac:spMkLst>
            <pc:docMk/>
            <pc:sldMk cId="2723599730" sldId="291"/>
            <ac:spMk id="15" creationId="{544D3315-381E-3B34-AD5A-8E6ED3A987C6}"/>
          </ac:spMkLst>
        </pc:spChg>
        <pc:grpChg chg="add mod">
          <ac:chgData name="Gustaw Eriksson" userId="cd634d39-ac4c-4631-9521-1ae1783a4222" providerId="ADAL" clId="{0C3C41C4-803D-0245-B5E5-053D1B1D01BD}" dt="2023-01-31T22:54:27.813" v="12466" actId="1076"/>
          <ac:grpSpMkLst>
            <pc:docMk/>
            <pc:sldMk cId="2723599730" sldId="291"/>
            <ac:grpSpMk id="9" creationId="{D74C396F-A6F0-62BC-B8DA-5DE26651B6E0}"/>
          </ac:grpSpMkLst>
        </pc:grpChg>
        <pc:picChg chg="mod">
          <ac:chgData name="Gustaw Eriksson" userId="cd634d39-ac4c-4631-9521-1ae1783a4222" providerId="ADAL" clId="{0C3C41C4-803D-0245-B5E5-053D1B1D01BD}" dt="2023-01-31T22:50:01.125" v="12336"/>
          <ac:picMkLst>
            <pc:docMk/>
            <pc:sldMk cId="2723599730" sldId="291"/>
            <ac:picMk id="10" creationId="{1448CF63-D5D1-FEAC-CF3A-5E4608991FB0}"/>
          </ac:picMkLst>
        </pc:picChg>
        <pc:picChg chg="mod">
          <ac:chgData name="Gustaw Eriksson" userId="cd634d39-ac4c-4631-9521-1ae1783a4222" providerId="ADAL" clId="{0C3C41C4-803D-0245-B5E5-053D1B1D01BD}" dt="2023-01-31T22:50:01.125" v="12336"/>
          <ac:picMkLst>
            <pc:docMk/>
            <pc:sldMk cId="2723599730" sldId="291"/>
            <ac:picMk id="11" creationId="{7A3FAA2C-3656-44E7-564F-56C269B0B1C1}"/>
          </ac:picMkLst>
        </pc:picChg>
        <pc:picChg chg="mod">
          <ac:chgData name="Gustaw Eriksson" userId="cd634d39-ac4c-4631-9521-1ae1783a4222" providerId="ADAL" clId="{0C3C41C4-803D-0245-B5E5-053D1B1D01BD}" dt="2023-01-31T22:50:01.125" v="12336"/>
          <ac:picMkLst>
            <pc:docMk/>
            <pc:sldMk cId="2723599730" sldId="291"/>
            <ac:picMk id="12" creationId="{B1FA1D07-8E1F-4EA6-3C60-8CEB243D8962}"/>
          </ac:picMkLst>
        </pc:picChg>
        <pc:picChg chg="mod">
          <ac:chgData name="Gustaw Eriksson" userId="cd634d39-ac4c-4631-9521-1ae1783a4222" providerId="ADAL" clId="{0C3C41C4-803D-0245-B5E5-053D1B1D01BD}" dt="2023-01-31T22:50:01.125" v="12336"/>
          <ac:picMkLst>
            <pc:docMk/>
            <pc:sldMk cId="2723599730" sldId="291"/>
            <ac:picMk id="13" creationId="{71528E1C-80CE-21A1-F706-7FAC977537A1}"/>
          </ac:picMkLst>
        </pc:picChg>
        <pc:picChg chg="mod">
          <ac:chgData name="Gustaw Eriksson" userId="cd634d39-ac4c-4631-9521-1ae1783a4222" providerId="ADAL" clId="{0C3C41C4-803D-0245-B5E5-053D1B1D01BD}" dt="2023-01-31T22:50:01.125" v="12336"/>
          <ac:picMkLst>
            <pc:docMk/>
            <pc:sldMk cId="2723599730" sldId="291"/>
            <ac:picMk id="14" creationId="{B3106FEA-D412-BEC0-2B55-A23FF550D300}"/>
          </ac:picMkLst>
        </pc:picChg>
        <pc:picChg chg="add mod">
          <ac:chgData name="Gustaw Eriksson" userId="cd634d39-ac4c-4631-9521-1ae1783a4222" providerId="ADAL" clId="{0C3C41C4-803D-0245-B5E5-053D1B1D01BD}" dt="2023-01-31T22:53:11.307" v="12451" actId="1076"/>
          <ac:picMkLst>
            <pc:docMk/>
            <pc:sldMk cId="2723599730" sldId="291"/>
            <ac:picMk id="18434" creationId="{2806A374-2ED6-1813-411F-8EC28AB436FC}"/>
          </ac:picMkLst>
        </pc:picChg>
        <pc:cxnChg chg="add del mod">
          <ac:chgData name="Gustaw Eriksson" userId="cd634d39-ac4c-4631-9521-1ae1783a4222" providerId="ADAL" clId="{0C3C41C4-803D-0245-B5E5-053D1B1D01BD}" dt="2023-01-31T22:53:07.327" v="12450" actId="478"/>
          <ac:cxnSpMkLst>
            <pc:docMk/>
            <pc:sldMk cId="2723599730" sldId="291"/>
            <ac:cxnSpMk id="17" creationId="{EC49158C-0921-C914-2AC4-83FF2F94BE28}"/>
          </ac:cxnSpMkLst>
        </pc:cxnChg>
        <pc:cxnChg chg="add mod">
          <ac:chgData name="Gustaw Eriksson" userId="cd634d39-ac4c-4631-9521-1ae1783a4222" providerId="ADAL" clId="{0C3C41C4-803D-0245-B5E5-053D1B1D01BD}" dt="2023-01-31T22:54:27.813" v="12466" actId="1076"/>
          <ac:cxnSpMkLst>
            <pc:docMk/>
            <pc:sldMk cId="2723599730" sldId="291"/>
            <ac:cxnSpMk id="20" creationId="{7FBB6FBE-E39C-C180-4C7E-BCDDB9E73061}"/>
          </ac:cxnSpMkLst>
        </pc:cxnChg>
      </pc:sldChg>
      <pc:sldChg chg="addSp delSp modSp new mod">
        <pc:chgData name="Gustaw Eriksson" userId="cd634d39-ac4c-4631-9521-1ae1783a4222" providerId="ADAL" clId="{0C3C41C4-803D-0245-B5E5-053D1B1D01BD}" dt="2023-01-31T23:02:32.912" v="12658" actId="20577"/>
        <pc:sldMkLst>
          <pc:docMk/>
          <pc:sldMk cId="3756419145" sldId="292"/>
        </pc:sldMkLst>
        <pc:spChg chg="mod">
          <ac:chgData name="Gustaw Eriksson" userId="cd634d39-ac4c-4631-9521-1ae1783a4222" providerId="ADAL" clId="{0C3C41C4-803D-0245-B5E5-053D1B1D01BD}" dt="2023-01-31T21:28:51.897" v="11152" actId="20577"/>
          <ac:spMkLst>
            <pc:docMk/>
            <pc:sldMk cId="3756419145" sldId="292"/>
            <ac:spMk id="2" creationId="{80FCF0F9-77B9-7DB6-D3B0-4A2C3149928B}"/>
          </ac:spMkLst>
        </pc:spChg>
        <pc:spChg chg="del mod">
          <ac:chgData name="Gustaw Eriksson" userId="cd634d39-ac4c-4631-9521-1ae1783a4222" providerId="ADAL" clId="{0C3C41C4-803D-0245-B5E5-053D1B1D01BD}" dt="2023-01-31T22:55:26.777" v="12478" actId="478"/>
          <ac:spMkLst>
            <pc:docMk/>
            <pc:sldMk cId="3756419145" sldId="292"/>
            <ac:spMk id="3" creationId="{DECC0672-0C9E-4B2B-8CA5-61A09DB1C3D4}"/>
          </ac:spMkLst>
        </pc:spChg>
        <pc:spChg chg="del mod">
          <ac:chgData name="Gustaw Eriksson" userId="cd634d39-ac4c-4631-9521-1ae1783a4222" providerId="ADAL" clId="{0C3C41C4-803D-0245-B5E5-053D1B1D01BD}" dt="2023-01-31T20:58:08.467" v="10456" actId="478"/>
          <ac:spMkLst>
            <pc:docMk/>
            <pc:sldMk cId="3756419145" sldId="292"/>
            <ac:spMk id="4" creationId="{851ECD8B-B5C6-C59E-8004-62A7E2D17E1B}"/>
          </ac:spMkLst>
        </pc:spChg>
        <pc:spChg chg="add del">
          <ac:chgData name="Gustaw Eriksson" userId="cd634d39-ac4c-4631-9521-1ae1783a4222" providerId="ADAL" clId="{0C3C41C4-803D-0245-B5E5-053D1B1D01BD}" dt="2023-01-31T20:53:26.916" v="10414" actId="478"/>
          <ac:spMkLst>
            <pc:docMk/>
            <pc:sldMk cId="3756419145" sldId="292"/>
            <ac:spMk id="9" creationId="{F83BE622-7F7B-F729-E454-849A0BC06A3D}"/>
          </ac:spMkLst>
        </pc:spChg>
        <pc:spChg chg="add del">
          <ac:chgData name="Gustaw Eriksson" userId="cd634d39-ac4c-4631-9521-1ae1783a4222" providerId="ADAL" clId="{0C3C41C4-803D-0245-B5E5-053D1B1D01BD}" dt="2023-01-31T20:53:40.791" v="10418" actId="478"/>
          <ac:spMkLst>
            <pc:docMk/>
            <pc:sldMk cId="3756419145" sldId="292"/>
            <ac:spMk id="11" creationId="{06976914-160A-8186-05ED-779872296C73}"/>
          </ac:spMkLst>
        </pc:spChg>
        <pc:spChg chg="add del mod">
          <ac:chgData name="Gustaw Eriksson" userId="cd634d39-ac4c-4631-9521-1ae1783a4222" providerId="ADAL" clId="{0C3C41C4-803D-0245-B5E5-053D1B1D01BD}" dt="2023-01-31T20:58:19.177" v="10471" actId="478"/>
          <ac:spMkLst>
            <pc:docMk/>
            <pc:sldMk cId="3756419145" sldId="292"/>
            <ac:spMk id="12" creationId="{DE8E72BC-C101-650B-3612-8FD28C9ECFCE}"/>
          </ac:spMkLst>
        </pc:spChg>
        <pc:spChg chg="add del mod">
          <ac:chgData name="Gustaw Eriksson" userId="cd634d39-ac4c-4631-9521-1ae1783a4222" providerId="ADAL" clId="{0C3C41C4-803D-0245-B5E5-053D1B1D01BD}" dt="2023-01-31T21:03:30.293" v="10602" actId="478"/>
          <ac:spMkLst>
            <pc:docMk/>
            <pc:sldMk cId="3756419145" sldId="292"/>
            <ac:spMk id="13" creationId="{C2F8489E-1A7C-98DB-0555-A6595D94E8DB}"/>
          </ac:spMkLst>
        </pc:spChg>
        <pc:spChg chg="add del mod">
          <ac:chgData name="Gustaw Eriksson" userId="cd634d39-ac4c-4631-9521-1ae1783a4222" providerId="ADAL" clId="{0C3C41C4-803D-0245-B5E5-053D1B1D01BD}" dt="2023-01-31T21:03:31.771" v="10603" actId="478"/>
          <ac:spMkLst>
            <pc:docMk/>
            <pc:sldMk cId="3756419145" sldId="292"/>
            <ac:spMk id="14" creationId="{497E44F1-61F5-7E2C-2E08-AFB7F3DD37E9}"/>
          </ac:spMkLst>
        </pc:spChg>
        <pc:spChg chg="add mod">
          <ac:chgData name="Gustaw Eriksson" userId="cd634d39-ac4c-4631-9521-1ae1783a4222" providerId="ADAL" clId="{0C3C41C4-803D-0245-B5E5-053D1B1D01BD}" dt="2023-01-31T23:02:32.912" v="12658" actId="20577"/>
          <ac:spMkLst>
            <pc:docMk/>
            <pc:sldMk cId="3756419145" sldId="292"/>
            <ac:spMk id="17" creationId="{1357D15E-AC16-5122-B074-7BDF311C96B7}"/>
          </ac:spMkLst>
        </pc:spChg>
        <pc:spChg chg="add mod">
          <ac:chgData name="Gustaw Eriksson" userId="cd634d39-ac4c-4631-9521-1ae1783a4222" providerId="ADAL" clId="{0C3C41C4-803D-0245-B5E5-053D1B1D01BD}" dt="2023-01-31T22:56:37.425" v="12513" actId="1076"/>
          <ac:spMkLst>
            <pc:docMk/>
            <pc:sldMk cId="3756419145" sldId="292"/>
            <ac:spMk id="18" creationId="{8C20B260-EC37-C20E-5797-4C6EA13F62D5}"/>
          </ac:spMkLst>
        </pc:spChg>
        <pc:spChg chg="add mod">
          <ac:chgData name="Gustaw Eriksson" userId="cd634d39-ac4c-4631-9521-1ae1783a4222" providerId="ADAL" clId="{0C3C41C4-803D-0245-B5E5-053D1B1D01BD}" dt="2023-01-31T22:56:40.257" v="12514" actId="1076"/>
          <ac:spMkLst>
            <pc:docMk/>
            <pc:sldMk cId="3756419145" sldId="292"/>
            <ac:spMk id="19" creationId="{A62ECC9F-4BCE-5034-6F8D-45FFB8714540}"/>
          </ac:spMkLst>
        </pc:spChg>
        <pc:spChg chg="add mod">
          <ac:chgData name="Gustaw Eriksson" userId="cd634d39-ac4c-4631-9521-1ae1783a4222" providerId="ADAL" clId="{0C3C41C4-803D-0245-B5E5-053D1B1D01BD}" dt="2023-01-31T22:46:21.509" v="12292" actId="1076"/>
          <ac:spMkLst>
            <pc:docMk/>
            <pc:sldMk cId="3756419145" sldId="292"/>
            <ac:spMk id="20" creationId="{A81A9249-B024-C904-1793-83BAB70170BA}"/>
          </ac:spMkLst>
        </pc:spChg>
        <pc:spChg chg="add mod">
          <ac:chgData name="Gustaw Eriksson" userId="cd634d39-ac4c-4631-9521-1ae1783a4222" providerId="ADAL" clId="{0C3C41C4-803D-0245-B5E5-053D1B1D01BD}" dt="2023-01-31T21:25:11.609" v="11081" actId="1076"/>
          <ac:spMkLst>
            <pc:docMk/>
            <pc:sldMk cId="3756419145" sldId="292"/>
            <ac:spMk id="21" creationId="{9FC01DAD-304D-5C5B-586A-B66C8D0DC4AA}"/>
          </ac:spMkLst>
        </pc:spChg>
        <pc:spChg chg="add mod">
          <ac:chgData name="Gustaw Eriksson" userId="cd634d39-ac4c-4631-9521-1ae1783a4222" providerId="ADAL" clId="{0C3C41C4-803D-0245-B5E5-053D1B1D01BD}" dt="2023-01-31T21:28:02.421" v="11101" actId="1076"/>
          <ac:spMkLst>
            <pc:docMk/>
            <pc:sldMk cId="3756419145" sldId="292"/>
            <ac:spMk id="22" creationId="{221C58A3-EB03-CEED-C53A-B8C9EFC59EFD}"/>
          </ac:spMkLst>
        </pc:spChg>
        <pc:spChg chg="add mod">
          <ac:chgData name="Gustaw Eriksson" userId="cd634d39-ac4c-4631-9521-1ae1783a4222" providerId="ADAL" clId="{0C3C41C4-803D-0245-B5E5-053D1B1D01BD}" dt="2023-01-31T22:46:38.411" v="12299" actId="767"/>
          <ac:spMkLst>
            <pc:docMk/>
            <pc:sldMk cId="3756419145" sldId="292"/>
            <ac:spMk id="25" creationId="{86FDEB6A-78A1-CE19-66E2-7D7C91FEC190}"/>
          </ac:spMkLst>
        </pc:spChg>
        <pc:spChg chg="add del mod">
          <ac:chgData name="Gustaw Eriksson" userId="cd634d39-ac4c-4631-9521-1ae1783a4222" providerId="ADAL" clId="{0C3C41C4-803D-0245-B5E5-053D1B1D01BD}" dt="2023-01-31T23:00:29.771" v="12580" actId="478"/>
          <ac:spMkLst>
            <pc:docMk/>
            <pc:sldMk cId="3756419145" sldId="292"/>
            <ac:spMk id="32" creationId="{B81BF2DB-A13E-59ED-20D9-D77874D06C86}"/>
          </ac:spMkLst>
        </pc:spChg>
        <pc:spChg chg="add mod">
          <ac:chgData name="Gustaw Eriksson" userId="cd634d39-ac4c-4631-9521-1ae1783a4222" providerId="ADAL" clId="{0C3C41C4-803D-0245-B5E5-053D1B1D01BD}" dt="2023-01-31T23:01:36.473" v="12600" actId="1076"/>
          <ac:spMkLst>
            <pc:docMk/>
            <pc:sldMk cId="3756419145" sldId="292"/>
            <ac:spMk id="33" creationId="{62F3B231-C7C7-81EB-9C8B-69E3C9D924FE}"/>
          </ac:spMkLst>
        </pc:spChg>
        <pc:spChg chg="add mod">
          <ac:chgData name="Gustaw Eriksson" userId="cd634d39-ac4c-4631-9521-1ae1783a4222" providerId="ADAL" clId="{0C3C41C4-803D-0245-B5E5-053D1B1D01BD}" dt="2023-01-31T23:01:39.339" v="12601" actId="1076"/>
          <ac:spMkLst>
            <pc:docMk/>
            <pc:sldMk cId="3756419145" sldId="292"/>
            <ac:spMk id="34" creationId="{D1B68FCB-0DFB-5E6C-E52E-C828F4FED1F9}"/>
          </ac:spMkLst>
        </pc:spChg>
        <pc:spChg chg="add mod">
          <ac:chgData name="Gustaw Eriksson" userId="cd634d39-ac4c-4631-9521-1ae1783a4222" providerId="ADAL" clId="{0C3C41C4-803D-0245-B5E5-053D1B1D01BD}" dt="2023-01-31T23:01:45.292" v="12602" actId="1076"/>
          <ac:spMkLst>
            <pc:docMk/>
            <pc:sldMk cId="3756419145" sldId="292"/>
            <ac:spMk id="35" creationId="{7A33481D-11D0-F24C-8537-333D839DD7A3}"/>
          </ac:spMkLst>
        </pc:spChg>
        <pc:spChg chg="add mod">
          <ac:chgData name="Gustaw Eriksson" userId="cd634d39-ac4c-4631-9521-1ae1783a4222" providerId="ADAL" clId="{0C3C41C4-803D-0245-B5E5-053D1B1D01BD}" dt="2023-01-31T23:01:32.025" v="12599" actId="20577"/>
          <ac:spMkLst>
            <pc:docMk/>
            <pc:sldMk cId="3756419145" sldId="292"/>
            <ac:spMk id="36" creationId="{BD45AD30-B732-4C3E-50D6-3A874E03D0AC}"/>
          </ac:spMkLst>
        </pc:spChg>
        <pc:grpChg chg="add del mod">
          <ac:chgData name="Gustaw Eriksson" userId="cd634d39-ac4c-4631-9521-1ae1783a4222" providerId="ADAL" clId="{0C3C41C4-803D-0245-B5E5-053D1B1D01BD}" dt="2023-01-31T22:54:54.922" v="12475" actId="478"/>
          <ac:grpSpMkLst>
            <pc:docMk/>
            <pc:sldMk cId="3756419145" sldId="292"/>
            <ac:grpSpMk id="31" creationId="{AD1DE35D-2D22-107B-637F-49DE4F950843}"/>
          </ac:grpSpMkLst>
        </pc:grpChg>
        <pc:graphicFrameChg chg="add mod modGraphic">
          <ac:chgData name="Gustaw Eriksson" userId="cd634d39-ac4c-4631-9521-1ae1783a4222" providerId="ADAL" clId="{0C3C41C4-803D-0245-B5E5-053D1B1D01BD}" dt="2023-01-31T22:59:28.889" v="12559" actId="207"/>
          <ac:graphicFrameMkLst>
            <pc:docMk/>
            <pc:sldMk cId="3756419145" sldId="292"/>
            <ac:graphicFrameMk id="16" creationId="{B33BE4ED-8377-0D52-4D19-11872DCD4AB3}"/>
          </ac:graphicFrameMkLst>
        </pc:graphicFrameChg>
        <pc:picChg chg="add mod">
          <ac:chgData name="Gustaw Eriksson" userId="cd634d39-ac4c-4631-9521-1ae1783a4222" providerId="ADAL" clId="{0C3C41C4-803D-0245-B5E5-053D1B1D01BD}" dt="2023-01-31T21:20:45.926" v="10878" actId="1076"/>
          <ac:picMkLst>
            <pc:docMk/>
            <pc:sldMk cId="3756419145" sldId="292"/>
            <ac:picMk id="15" creationId="{38449B13-22E5-3FDF-74B3-BAC8689CA790}"/>
          </ac:picMkLst>
        </pc:picChg>
        <pc:picChg chg="add del mod">
          <ac:chgData name="Gustaw Eriksson" userId="cd634d39-ac4c-4631-9521-1ae1783a4222" providerId="ADAL" clId="{0C3C41C4-803D-0245-B5E5-053D1B1D01BD}" dt="2023-01-31T22:48:19.882" v="12328" actId="478"/>
          <ac:picMkLst>
            <pc:docMk/>
            <pc:sldMk cId="3756419145" sldId="292"/>
            <ac:picMk id="23" creationId="{C618545D-D85D-0F18-4085-D723C30D1E08}"/>
          </ac:picMkLst>
        </pc:picChg>
        <pc:picChg chg="add mod">
          <ac:chgData name="Gustaw Eriksson" userId="cd634d39-ac4c-4631-9521-1ae1783a4222" providerId="ADAL" clId="{0C3C41C4-803D-0245-B5E5-053D1B1D01BD}" dt="2023-01-31T22:48:58.351" v="12329" actId="164"/>
          <ac:picMkLst>
            <pc:docMk/>
            <pc:sldMk cId="3756419145" sldId="292"/>
            <ac:picMk id="24" creationId="{94FCE00A-09B6-AC8A-B8E2-289C34E7ED01}"/>
          </ac:picMkLst>
        </pc:picChg>
        <pc:picChg chg="add mod">
          <ac:chgData name="Gustaw Eriksson" userId="cd634d39-ac4c-4631-9521-1ae1783a4222" providerId="ADAL" clId="{0C3C41C4-803D-0245-B5E5-053D1B1D01BD}" dt="2023-01-31T22:48:58.351" v="12329" actId="164"/>
          <ac:picMkLst>
            <pc:docMk/>
            <pc:sldMk cId="3756419145" sldId="292"/>
            <ac:picMk id="26" creationId="{A64BCE4B-9F21-A508-0C57-EEEABF028B89}"/>
          </ac:picMkLst>
        </pc:picChg>
        <pc:picChg chg="add del">
          <ac:chgData name="Gustaw Eriksson" userId="cd634d39-ac4c-4631-9521-1ae1783a4222" providerId="ADAL" clId="{0C3C41C4-803D-0245-B5E5-053D1B1D01BD}" dt="2023-01-31T22:48:05.425" v="12320" actId="478"/>
          <ac:picMkLst>
            <pc:docMk/>
            <pc:sldMk cId="3756419145" sldId="292"/>
            <ac:picMk id="27" creationId="{7F47C42F-36A7-848F-70C6-33F00848B798}"/>
          </ac:picMkLst>
        </pc:picChg>
        <pc:picChg chg="add mod">
          <ac:chgData name="Gustaw Eriksson" userId="cd634d39-ac4c-4631-9521-1ae1783a4222" providerId="ADAL" clId="{0C3C41C4-803D-0245-B5E5-053D1B1D01BD}" dt="2023-01-31T22:48:58.351" v="12329" actId="164"/>
          <ac:picMkLst>
            <pc:docMk/>
            <pc:sldMk cId="3756419145" sldId="292"/>
            <ac:picMk id="28" creationId="{6729084B-66DA-ADDD-5B4F-5D5319B1358E}"/>
          </ac:picMkLst>
        </pc:picChg>
        <pc:picChg chg="add mod">
          <ac:chgData name="Gustaw Eriksson" userId="cd634d39-ac4c-4631-9521-1ae1783a4222" providerId="ADAL" clId="{0C3C41C4-803D-0245-B5E5-053D1B1D01BD}" dt="2023-01-31T22:48:58.351" v="12329" actId="164"/>
          <ac:picMkLst>
            <pc:docMk/>
            <pc:sldMk cId="3756419145" sldId="292"/>
            <ac:picMk id="29" creationId="{9F05787F-4811-2953-4C17-09D4DED0377D}"/>
          </ac:picMkLst>
        </pc:picChg>
        <pc:picChg chg="add mod">
          <ac:chgData name="Gustaw Eriksson" userId="cd634d39-ac4c-4631-9521-1ae1783a4222" providerId="ADAL" clId="{0C3C41C4-803D-0245-B5E5-053D1B1D01BD}" dt="2023-01-31T22:48:58.351" v="12329" actId="164"/>
          <ac:picMkLst>
            <pc:docMk/>
            <pc:sldMk cId="3756419145" sldId="292"/>
            <ac:picMk id="30" creationId="{9C29AD9E-B9BD-0E85-D508-C0C6F0D59FC8}"/>
          </ac:picMkLst>
        </pc:picChg>
        <pc:picChg chg="add del mod">
          <ac:chgData name="Gustaw Eriksson" userId="cd634d39-ac4c-4631-9521-1ae1783a4222" providerId="ADAL" clId="{0C3C41C4-803D-0245-B5E5-053D1B1D01BD}" dt="2023-01-31T21:03:00.880" v="10595" actId="478"/>
          <ac:picMkLst>
            <pc:docMk/>
            <pc:sldMk cId="3756419145" sldId="292"/>
            <ac:picMk id="19458" creationId="{46277CED-76E2-1C1C-8CDA-EDEE7E9336AC}"/>
          </ac:picMkLst>
        </pc:picChg>
        <pc:picChg chg="add del mod">
          <ac:chgData name="Gustaw Eriksson" userId="cd634d39-ac4c-4631-9521-1ae1783a4222" providerId="ADAL" clId="{0C3C41C4-803D-0245-B5E5-053D1B1D01BD}" dt="2023-01-31T20:57:05.552" v="10443" actId="478"/>
          <ac:picMkLst>
            <pc:docMk/>
            <pc:sldMk cId="3756419145" sldId="292"/>
            <ac:picMk id="19460" creationId="{0478CC25-435B-5114-500C-C12A82C62B5A}"/>
          </ac:picMkLst>
        </pc:picChg>
        <pc:picChg chg="add del mod">
          <ac:chgData name="Gustaw Eriksson" userId="cd634d39-ac4c-4631-9521-1ae1783a4222" providerId="ADAL" clId="{0C3C41C4-803D-0245-B5E5-053D1B1D01BD}" dt="2023-01-31T21:03:02.509" v="10597" actId="478"/>
          <ac:picMkLst>
            <pc:docMk/>
            <pc:sldMk cId="3756419145" sldId="292"/>
            <ac:picMk id="19462" creationId="{155AE6C8-87C5-BED1-DF35-C947E0C0C526}"/>
          </ac:picMkLst>
        </pc:picChg>
        <pc:picChg chg="add del mod">
          <ac:chgData name="Gustaw Eriksson" userId="cd634d39-ac4c-4631-9521-1ae1783a4222" providerId="ADAL" clId="{0C3C41C4-803D-0245-B5E5-053D1B1D01BD}" dt="2023-01-31T21:03:01.839" v="10596" actId="478"/>
          <ac:picMkLst>
            <pc:docMk/>
            <pc:sldMk cId="3756419145" sldId="292"/>
            <ac:picMk id="19464" creationId="{E65CAFB3-F2E0-DFDB-A311-5B977296DEC8}"/>
          </ac:picMkLst>
        </pc:picChg>
      </pc:sldChg>
      <pc:sldChg chg="addSp delSp modSp add mod">
        <pc:chgData name="Gustaw Eriksson" userId="cd634d39-ac4c-4631-9521-1ae1783a4222" providerId="ADAL" clId="{0C3C41C4-803D-0245-B5E5-053D1B1D01BD}" dt="2023-02-01T08:46:52.640" v="14262" actId="14100"/>
        <pc:sldMkLst>
          <pc:docMk/>
          <pc:sldMk cId="3093933687" sldId="293"/>
        </pc:sldMkLst>
        <pc:spChg chg="mod">
          <ac:chgData name="Gustaw Eriksson" userId="cd634d39-ac4c-4631-9521-1ae1783a4222" providerId="ADAL" clId="{0C3C41C4-803D-0245-B5E5-053D1B1D01BD}" dt="2023-02-01T08:35:57.575" v="14089" actId="20577"/>
          <ac:spMkLst>
            <pc:docMk/>
            <pc:sldMk cId="3093933687" sldId="293"/>
            <ac:spMk id="2" creationId="{101F5E23-E716-1F20-F7E8-71EFC3E15A0C}"/>
          </ac:spMkLst>
        </pc:spChg>
        <pc:spChg chg="mod">
          <ac:chgData name="Gustaw Eriksson" userId="cd634d39-ac4c-4631-9521-1ae1783a4222" providerId="ADAL" clId="{0C3C41C4-803D-0245-B5E5-053D1B1D01BD}" dt="2023-02-01T08:35:28.601" v="14051" actId="14100"/>
          <ac:spMkLst>
            <pc:docMk/>
            <pc:sldMk cId="3093933687" sldId="293"/>
            <ac:spMk id="3" creationId="{3005E782-46A3-29E6-4837-B839BB3F03F5}"/>
          </ac:spMkLst>
        </pc:spChg>
        <pc:spChg chg="del mod">
          <ac:chgData name="Gustaw Eriksson" userId="cd634d39-ac4c-4631-9521-1ae1783a4222" providerId="ADAL" clId="{0C3C41C4-803D-0245-B5E5-053D1B1D01BD}" dt="2023-01-31T16:03:57.240" v="10087" actId="478"/>
          <ac:spMkLst>
            <pc:docMk/>
            <pc:sldMk cId="3093933687" sldId="293"/>
            <ac:spMk id="4" creationId="{300BEA27-F75D-CCD4-E822-5EC4007BD541}"/>
          </ac:spMkLst>
        </pc:spChg>
        <pc:spChg chg="del">
          <ac:chgData name="Gustaw Eriksson" userId="cd634d39-ac4c-4631-9521-1ae1783a4222" providerId="ADAL" clId="{0C3C41C4-803D-0245-B5E5-053D1B1D01BD}" dt="2023-01-31T16:16:19.845" v="10285" actId="478"/>
          <ac:spMkLst>
            <pc:docMk/>
            <pc:sldMk cId="3093933687" sldId="293"/>
            <ac:spMk id="8" creationId="{A3041754-5D0C-544C-DE42-D092E45CEEAC}"/>
          </ac:spMkLst>
        </pc:spChg>
        <pc:spChg chg="add mod">
          <ac:chgData name="Gustaw Eriksson" userId="cd634d39-ac4c-4631-9521-1ae1783a4222" providerId="ADAL" clId="{0C3C41C4-803D-0245-B5E5-053D1B1D01BD}" dt="2023-02-01T08:46:52.640" v="14262" actId="14100"/>
          <ac:spMkLst>
            <pc:docMk/>
            <pc:sldMk cId="3093933687" sldId="293"/>
            <ac:spMk id="11" creationId="{B4152150-83B4-E344-5311-F6AEE5095A6D}"/>
          </ac:spMkLst>
        </pc:spChg>
        <pc:grpChg chg="del mod">
          <ac:chgData name="Gustaw Eriksson" userId="cd634d39-ac4c-4631-9521-1ae1783a4222" providerId="ADAL" clId="{0C3C41C4-803D-0245-B5E5-053D1B1D01BD}" dt="2023-02-01T08:46:04.278" v="14260" actId="478"/>
          <ac:grpSpMkLst>
            <pc:docMk/>
            <pc:sldMk cId="3093933687" sldId="293"/>
            <ac:grpSpMk id="10" creationId="{6042AF4F-37B3-1BD5-C789-90A356164A73}"/>
          </ac:grpSpMkLst>
        </pc:grpChg>
        <pc:picChg chg="mod">
          <ac:chgData name="Gustaw Eriksson" userId="cd634d39-ac4c-4631-9521-1ae1783a4222" providerId="ADAL" clId="{0C3C41C4-803D-0245-B5E5-053D1B1D01BD}" dt="2023-02-01T08:39:27.450" v="14101" actId="1076"/>
          <ac:picMkLst>
            <pc:docMk/>
            <pc:sldMk cId="3093933687" sldId="293"/>
            <ac:picMk id="9" creationId="{26341ED5-64DA-0D0B-4562-C5CE81AC980D}"/>
          </ac:picMkLst>
        </pc:picChg>
        <pc:picChg chg="del">
          <ac:chgData name="Gustaw Eriksson" userId="cd634d39-ac4c-4631-9521-1ae1783a4222" providerId="ADAL" clId="{0C3C41C4-803D-0245-B5E5-053D1B1D01BD}" dt="2023-01-31T16:03:54.803" v="10085" actId="478"/>
          <ac:picMkLst>
            <pc:docMk/>
            <pc:sldMk cId="3093933687" sldId="293"/>
            <ac:picMk id="2050" creationId="{B7A7CB05-A377-F1B1-5FC1-CF8BA4FAE446}"/>
          </ac:picMkLst>
        </pc:picChg>
        <pc:picChg chg="mod">
          <ac:chgData name="Gustaw Eriksson" userId="cd634d39-ac4c-4631-9521-1ae1783a4222" providerId="ADAL" clId="{0C3C41C4-803D-0245-B5E5-053D1B1D01BD}" dt="2023-02-01T08:39:27.450" v="14101" actId="1076"/>
          <ac:picMkLst>
            <pc:docMk/>
            <pc:sldMk cId="3093933687" sldId="293"/>
            <ac:picMk id="2052" creationId="{6CF95618-D197-57DF-395B-3F359C503A5C}"/>
          </ac:picMkLst>
        </pc:picChg>
        <pc:picChg chg="add mod">
          <ac:chgData name="Gustaw Eriksson" userId="cd634d39-ac4c-4631-9521-1ae1783a4222" providerId="ADAL" clId="{0C3C41C4-803D-0245-B5E5-053D1B1D01BD}" dt="2023-02-01T08:39:02.730" v="14100" actId="1076"/>
          <ac:picMkLst>
            <pc:docMk/>
            <pc:sldMk cId="3093933687" sldId="293"/>
            <ac:picMk id="22530" creationId="{A31EB9A5-3077-E6A2-04BB-919A5183C1BD}"/>
          </ac:picMkLst>
        </pc:picChg>
      </pc:sldChg>
      <pc:sldChg chg="addSp delSp modSp new mod">
        <pc:chgData name="Gustaw Eriksson" userId="cd634d39-ac4c-4631-9521-1ae1783a4222" providerId="ADAL" clId="{0C3C41C4-803D-0245-B5E5-053D1B1D01BD}" dt="2023-02-01T15:26:47.094" v="17040" actId="20577"/>
        <pc:sldMkLst>
          <pc:docMk/>
          <pc:sldMk cId="3188466489" sldId="294"/>
        </pc:sldMkLst>
        <pc:spChg chg="mod">
          <ac:chgData name="Gustaw Eriksson" userId="cd634d39-ac4c-4631-9521-1ae1783a4222" providerId="ADAL" clId="{0C3C41C4-803D-0245-B5E5-053D1B1D01BD}" dt="2023-02-01T15:26:47.094" v="17040" actId="20577"/>
          <ac:spMkLst>
            <pc:docMk/>
            <pc:sldMk cId="3188466489" sldId="294"/>
            <ac:spMk id="2" creationId="{BE56CEE0-16D1-9D6A-153E-BC0A6BA1E3C0}"/>
          </ac:spMkLst>
        </pc:spChg>
        <pc:spChg chg="mod">
          <ac:chgData name="Gustaw Eriksson" userId="cd634d39-ac4c-4631-9521-1ae1783a4222" providerId="ADAL" clId="{0C3C41C4-803D-0245-B5E5-053D1B1D01BD}" dt="2023-01-31T22:16:07.466" v="11684" actId="113"/>
          <ac:spMkLst>
            <pc:docMk/>
            <pc:sldMk cId="3188466489" sldId="294"/>
            <ac:spMk id="3" creationId="{735A190F-90F1-4DDA-95B4-4C2402E210BA}"/>
          </ac:spMkLst>
        </pc:spChg>
        <pc:spChg chg="del">
          <ac:chgData name="Gustaw Eriksson" userId="cd634d39-ac4c-4631-9521-1ae1783a4222" providerId="ADAL" clId="{0C3C41C4-803D-0245-B5E5-053D1B1D01BD}" dt="2023-01-31T21:29:02.049" v="11154" actId="478"/>
          <ac:spMkLst>
            <pc:docMk/>
            <pc:sldMk cId="3188466489" sldId="294"/>
            <ac:spMk id="4" creationId="{3277F183-9095-7E05-9C79-134E060A8602}"/>
          </ac:spMkLst>
        </pc:spChg>
        <pc:spChg chg="add mod">
          <ac:chgData name="Gustaw Eriksson" userId="cd634d39-ac4c-4631-9521-1ae1783a4222" providerId="ADAL" clId="{0C3C41C4-803D-0245-B5E5-053D1B1D01BD}" dt="2023-02-01T13:37:18.061" v="15371"/>
          <ac:spMkLst>
            <pc:docMk/>
            <pc:sldMk cId="3188466489" sldId="294"/>
            <ac:spMk id="9" creationId="{F3DA2F5B-5F7B-8C02-DBDC-1FD77EF42FFF}"/>
          </ac:spMkLst>
        </pc:spChg>
        <pc:picChg chg="add mod">
          <ac:chgData name="Gustaw Eriksson" userId="cd634d39-ac4c-4631-9521-1ae1783a4222" providerId="ADAL" clId="{0C3C41C4-803D-0245-B5E5-053D1B1D01BD}" dt="2023-01-31T21:29:34.755" v="11162" actId="1076"/>
          <ac:picMkLst>
            <pc:docMk/>
            <pc:sldMk cId="3188466489" sldId="294"/>
            <ac:picMk id="8" creationId="{FE03C293-D113-A892-4B45-7E306DBA6E94}"/>
          </ac:picMkLst>
        </pc:picChg>
      </pc:sldChg>
      <pc:sldChg chg="addSp delSp modSp new mod modClrScheme chgLayout">
        <pc:chgData name="Gustaw Eriksson" userId="cd634d39-ac4c-4631-9521-1ae1783a4222" providerId="ADAL" clId="{0C3C41C4-803D-0245-B5E5-053D1B1D01BD}" dt="2023-02-01T15:27:32.746" v="17041" actId="20577"/>
        <pc:sldMkLst>
          <pc:docMk/>
          <pc:sldMk cId="3519855535" sldId="295"/>
        </pc:sldMkLst>
        <pc:spChg chg="del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2" creationId="{FD96E218-ED5F-1566-1061-19A4F6674647}"/>
          </ac:spMkLst>
        </pc:spChg>
        <pc:spChg chg="del mod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3" creationId="{04E8E3B4-C050-2F57-4B47-BF6EA16D3576}"/>
          </ac:spMkLst>
        </pc:spChg>
        <pc:spChg chg="del mod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4" creationId="{E4F67FC1-1725-C2E5-FD37-FA9ADFAD77A3}"/>
          </ac:spMkLst>
        </pc:spChg>
        <pc:spChg chg="mod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5" creationId="{792B1C2C-92AE-DFE0-F8B8-FBC4C9C985E3}"/>
          </ac:spMkLst>
        </pc:spChg>
        <pc:spChg chg="mod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6" creationId="{849DE8FB-4C0F-30BA-D0D6-4E6FC1BD6FD6}"/>
          </ac:spMkLst>
        </pc:spChg>
        <pc:spChg chg="mod">
          <ac:chgData name="Gustaw Eriksson" userId="cd634d39-ac4c-4631-9521-1ae1783a4222" providerId="ADAL" clId="{0C3C41C4-803D-0245-B5E5-053D1B1D01BD}" dt="2023-01-31T22:06:37.399" v="11474" actId="26606"/>
          <ac:spMkLst>
            <pc:docMk/>
            <pc:sldMk cId="3519855535" sldId="295"/>
            <ac:spMk id="7" creationId="{E5727C4E-22BC-2B2E-5097-38C32FA2A966}"/>
          </ac:spMkLst>
        </pc:spChg>
        <pc:spChg chg="add mod">
          <ac:chgData name="Gustaw Eriksson" userId="cd634d39-ac4c-4631-9521-1ae1783a4222" providerId="ADAL" clId="{0C3C41C4-803D-0245-B5E5-053D1B1D01BD}" dt="2023-02-01T13:37:20.102" v="15372"/>
          <ac:spMkLst>
            <pc:docMk/>
            <pc:sldMk cId="3519855535" sldId="295"/>
            <ac:spMk id="9" creationId="{477F0A3E-79B8-D7B2-B828-AEAA1EE7BF66}"/>
          </ac:spMkLst>
        </pc:spChg>
        <pc:spChg chg="add mod">
          <ac:chgData name="Gustaw Eriksson" userId="cd634d39-ac4c-4631-9521-1ae1783a4222" providerId="ADAL" clId="{0C3C41C4-803D-0245-B5E5-053D1B1D01BD}" dt="2023-02-01T15:27:32.746" v="17041" actId="20577"/>
          <ac:spMkLst>
            <pc:docMk/>
            <pc:sldMk cId="3519855535" sldId="295"/>
            <ac:spMk id="13" creationId="{CCD87A8E-978A-10F3-5245-716460905567}"/>
          </ac:spMkLst>
        </pc:spChg>
        <pc:spChg chg="add mod">
          <ac:chgData name="Gustaw Eriksson" userId="cd634d39-ac4c-4631-9521-1ae1783a4222" providerId="ADAL" clId="{0C3C41C4-803D-0245-B5E5-053D1B1D01BD}" dt="2023-01-31T22:18:23.414" v="11796" actId="20577"/>
          <ac:spMkLst>
            <pc:docMk/>
            <pc:sldMk cId="3519855535" sldId="295"/>
            <ac:spMk id="15" creationId="{55D061DE-56CC-3A07-87C6-AD0E9F06F67F}"/>
          </ac:spMkLst>
        </pc:spChg>
        <pc:picChg chg="add mod">
          <ac:chgData name="Gustaw Eriksson" userId="cd634d39-ac4c-4631-9521-1ae1783a4222" providerId="ADAL" clId="{0C3C41C4-803D-0245-B5E5-053D1B1D01BD}" dt="2023-01-31T22:18:13.679" v="11793" actId="1076"/>
          <ac:picMkLst>
            <pc:docMk/>
            <pc:sldMk cId="3519855535" sldId="295"/>
            <ac:picMk id="8" creationId="{7F08F266-C155-6A0A-1808-1D3231272D1B}"/>
          </ac:picMkLst>
        </pc:picChg>
      </pc:sldChg>
      <pc:sldChg chg="addSp delSp modSp new mod modClrScheme chgLayout">
        <pc:chgData name="Gustaw Eriksson" userId="cd634d39-ac4c-4631-9521-1ae1783a4222" providerId="ADAL" clId="{0C3C41C4-803D-0245-B5E5-053D1B1D01BD}" dt="2023-02-01T15:27:50.150" v="17045" actId="20577"/>
        <pc:sldMkLst>
          <pc:docMk/>
          <pc:sldMk cId="642193050" sldId="296"/>
        </pc:sldMkLst>
        <pc:spChg chg="del 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2" creationId="{1ABADA1B-B4F2-BF9D-9091-BBB75CE9301B}"/>
          </ac:spMkLst>
        </pc:spChg>
        <pc:spChg chg="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3" creationId="{E1C549EF-2FE9-3AE7-2E9C-8B212C83C37B}"/>
          </ac:spMkLst>
        </pc:spChg>
        <pc:spChg chg="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4" creationId="{17EC24BC-D2FC-A297-9AD1-023874A94B79}"/>
          </ac:spMkLst>
        </pc:spChg>
        <pc:spChg chg="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5" creationId="{69B117F2-5D92-776A-3D39-2707477B2DCC}"/>
          </ac:spMkLst>
        </pc:spChg>
        <pc:spChg chg="del 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6" creationId="{F39BF242-BC66-D9E1-37F5-343F5144B910}"/>
          </ac:spMkLst>
        </pc:spChg>
        <pc:spChg chg="del mod ord">
          <ac:chgData name="Gustaw Eriksson" userId="cd634d39-ac4c-4631-9521-1ae1783a4222" providerId="ADAL" clId="{0C3C41C4-803D-0245-B5E5-053D1B1D01BD}" dt="2023-01-31T22:18:41.256" v="11798" actId="700"/>
          <ac:spMkLst>
            <pc:docMk/>
            <pc:sldMk cId="642193050" sldId="296"/>
            <ac:spMk id="7" creationId="{1BA3BD4B-B549-21AB-5E7E-4B5FEB3CFCE7}"/>
          </ac:spMkLst>
        </pc:spChg>
        <pc:spChg chg="add mod ord">
          <ac:chgData name="Gustaw Eriksson" userId="cd634d39-ac4c-4631-9521-1ae1783a4222" providerId="ADAL" clId="{0C3C41C4-803D-0245-B5E5-053D1B1D01BD}" dt="2023-02-01T15:27:50.150" v="17045" actId="20577"/>
          <ac:spMkLst>
            <pc:docMk/>
            <pc:sldMk cId="642193050" sldId="296"/>
            <ac:spMk id="8" creationId="{6C36617A-532B-2598-BA58-CF007320C775}"/>
          </ac:spMkLst>
        </pc:spChg>
        <pc:spChg chg="add del mod ord">
          <ac:chgData name="Gustaw Eriksson" userId="cd634d39-ac4c-4631-9521-1ae1783a4222" providerId="ADAL" clId="{0C3C41C4-803D-0245-B5E5-053D1B1D01BD}" dt="2023-01-31T22:21:11.868" v="11932" actId="478"/>
          <ac:spMkLst>
            <pc:docMk/>
            <pc:sldMk cId="642193050" sldId="296"/>
            <ac:spMk id="9" creationId="{118C191E-EB8C-D5BE-52BA-3C3C282DA897}"/>
          </ac:spMkLst>
        </pc:spChg>
        <pc:spChg chg="add mod ord">
          <ac:chgData name="Gustaw Eriksson" userId="cd634d39-ac4c-4631-9521-1ae1783a4222" providerId="ADAL" clId="{0C3C41C4-803D-0245-B5E5-053D1B1D01BD}" dt="2023-01-31T22:33:36.258" v="12237" actId="20577"/>
          <ac:spMkLst>
            <pc:docMk/>
            <pc:sldMk cId="642193050" sldId="296"/>
            <ac:spMk id="10" creationId="{9F83853F-D4B5-C292-AC68-0B9EFEC7ABA0}"/>
          </ac:spMkLst>
        </pc:spChg>
        <pc:spChg chg="add del mod">
          <ac:chgData name="Gustaw Eriksson" userId="cd634d39-ac4c-4631-9521-1ae1783a4222" providerId="ADAL" clId="{0C3C41C4-803D-0245-B5E5-053D1B1D01BD}" dt="2023-01-31T22:25:13.816" v="11944" actId="478"/>
          <ac:spMkLst>
            <pc:docMk/>
            <pc:sldMk cId="642193050" sldId="296"/>
            <ac:spMk id="14" creationId="{FDDB34FE-7791-F854-4296-D4F6408D82CB}"/>
          </ac:spMkLst>
        </pc:spChg>
        <pc:spChg chg="add del">
          <ac:chgData name="Gustaw Eriksson" userId="cd634d39-ac4c-4631-9521-1ae1783a4222" providerId="ADAL" clId="{0C3C41C4-803D-0245-B5E5-053D1B1D01BD}" dt="2023-01-31T22:25:35.501" v="11946" actId="478"/>
          <ac:spMkLst>
            <pc:docMk/>
            <pc:sldMk cId="642193050" sldId="296"/>
            <ac:spMk id="15" creationId="{D7A0842A-B521-368B-B908-31F104F350EB}"/>
          </ac:spMkLst>
        </pc:spChg>
        <pc:spChg chg="add del mod">
          <ac:chgData name="Gustaw Eriksson" userId="cd634d39-ac4c-4631-9521-1ae1783a4222" providerId="ADAL" clId="{0C3C41C4-803D-0245-B5E5-053D1B1D01BD}" dt="2023-01-31T22:25:59.782" v="11950" actId="478"/>
          <ac:spMkLst>
            <pc:docMk/>
            <pc:sldMk cId="642193050" sldId="296"/>
            <ac:spMk id="16" creationId="{4E55FE03-76E0-A141-A405-8FF4B9F92EEC}"/>
          </ac:spMkLst>
        </pc:spChg>
        <pc:spChg chg="add mod">
          <ac:chgData name="Gustaw Eriksson" userId="cd634d39-ac4c-4631-9521-1ae1783a4222" providerId="ADAL" clId="{0C3C41C4-803D-0245-B5E5-053D1B1D01BD}" dt="2023-01-31T22:29:40.114" v="11988" actId="164"/>
          <ac:spMkLst>
            <pc:docMk/>
            <pc:sldMk cId="642193050" sldId="296"/>
            <ac:spMk id="30" creationId="{64C44A7E-58EF-1AE8-CC72-A74B2561CBCA}"/>
          </ac:spMkLst>
        </pc:spChg>
        <pc:spChg chg="add mod">
          <ac:chgData name="Gustaw Eriksson" userId="cd634d39-ac4c-4631-9521-1ae1783a4222" providerId="ADAL" clId="{0C3C41C4-803D-0245-B5E5-053D1B1D01BD}" dt="2023-01-31T22:30:00.965" v="11993" actId="164"/>
          <ac:spMkLst>
            <pc:docMk/>
            <pc:sldMk cId="642193050" sldId="296"/>
            <ac:spMk id="31" creationId="{65B206BD-407B-3C1C-6833-4C66D4D00F3D}"/>
          </ac:spMkLst>
        </pc:spChg>
        <pc:spChg chg="add del mod">
          <ac:chgData name="Gustaw Eriksson" userId="cd634d39-ac4c-4631-9521-1ae1783a4222" providerId="ADAL" clId="{0C3C41C4-803D-0245-B5E5-053D1B1D01BD}" dt="2023-01-31T22:28:50.709" v="11979" actId="478"/>
          <ac:spMkLst>
            <pc:docMk/>
            <pc:sldMk cId="642193050" sldId="296"/>
            <ac:spMk id="32" creationId="{D0E8BB9E-7FAA-600E-6223-E77CF7C18B13}"/>
          </ac:spMkLst>
        </pc:spChg>
        <pc:spChg chg="add mod">
          <ac:chgData name="Gustaw Eriksson" userId="cd634d39-ac4c-4631-9521-1ae1783a4222" providerId="ADAL" clId="{0C3C41C4-803D-0245-B5E5-053D1B1D01BD}" dt="2023-02-01T13:37:21.962" v="15373"/>
          <ac:spMkLst>
            <pc:docMk/>
            <pc:sldMk cId="642193050" sldId="296"/>
            <ac:spMk id="35" creationId="{9510E626-6648-0BD5-B125-9BDC4EE8E85E}"/>
          </ac:spMkLst>
        </pc:spChg>
        <pc:grpChg chg="add mod">
          <ac:chgData name="Gustaw Eriksson" userId="cd634d39-ac4c-4631-9521-1ae1783a4222" providerId="ADAL" clId="{0C3C41C4-803D-0245-B5E5-053D1B1D01BD}" dt="2023-01-31T22:30:00.965" v="11993" actId="164"/>
          <ac:grpSpMkLst>
            <pc:docMk/>
            <pc:sldMk cId="642193050" sldId="296"/>
            <ac:grpSpMk id="33" creationId="{C2A57B13-2540-3C2B-3090-399B8D9BE9E0}"/>
          </ac:grpSpMkLst>
        </pc:grpChg>
        <pc:grpChg chg="add mod">
          <ac:chgData name="Gustaw Eriksson" userId="cd634d39-ac4c-4631-9521-1ae1783a4222" providerId="ADAL" clId="{0C3C41C4-803D-0245-B5E5-053D1B1D01BD}" dt="2023-01-31T22:30:00.965" v="11993" actId="164"/>
          <ac:grpSpMkLst>
            <pc:docMk/>
            <pc:sldMk cId="642193050" sldId="296"/>
            <ac:grpSpMk id="34" creationId="{EF9117BD-C969-8160-5A40-1D1156014466}"/>
          </ac:grpSpMkLst>
        </pc:grpChg>
        <pc:picChg chg="add mod modCrop">
          <ac:chgData name="Gustaw Eriksson" userId="cd634d39-ac4c-4631-9521-1ae1783a4222" providerId="ADAL" clId="{0C3C41C4-803D-0245-B5E5-053D1B1D01BD}" dt="2023-01-31T22:29:40.114" v="11988" actId="164"/>
          <ac:picMkLst>
            <pc:docMk/>
            <pc:sldMk cId="642193050" sldId="296"/>
            <ac:picMk id="11" creationId="{69361E59-E554-F36E-57F6-A626C99214D9}"/>
          </ac:picMkLst>
        </pc:picChg>
        <pc:cxnChg chg="add mod">
          <ac:chgData name="Gustaw Eriksson" userId="cd634d39-ac4c-4631-9521-1ae1783a4222" providerId="ADAL" clId="{0C3C41C4-803D-0245-B5E5-053D1B1D01BD}" dt="2023-01-31T22:29:40.114" v="11988" actId="164"/>
          <ac:cxnSpMkLst>
            <pc:docMk/>
            <pc:sldMk cId="642193050" sldId="296"/>
            <ac:cxnSpMk id="13" creationId="{55FFF39B-3BBD-7CB0-E6B2-B1387649EFFE}"/>
          </ac:cxnSpMkLst>
        </pc:cxnChg>
        <pc:cxnChg chg="add del mod">
          <ac:chgData name="Gustaw Eriksson" userId="cd634d39-ac4c-4631-9521-1ae1783a4222" providerId="ADAL" clId="{0C3C41C4-803D-0245-B5E5-053D1B1D01BD}" dt="2023-01-31T22:26:45.236" v="11959" actId="478"/>
          <ac:cxnSpMkLst>
            <pc:docMk/>
            <pc:sldMk cId="642193050" sldId="296"/>
            <ac:cxnSpMk id="18" creationId="{41412AE2-0337-28D2-50AE-6C4688BB90DE}"/>
          </ac:cxnSpMkLst>
        </pc:cxnChg>
        <pc:cxnChg chg="add del mod">
          <ac:chgData name="Gustaw Eriksson" userId="cd634d39-ac4c-4631-9521-1ae1783a4222" providerId="ADAL" clId="{0C3C41C4-803D-0245-B5E5-053D1B1D01BD}" dt="2023-01-31T22:27:04.582" v="11964" actId="478"/>
          <ac:cxnSpMkLst>
            <pc:docMk/>
            <pc:sldMk cId="642193050" sldId="296"/>
            <ac:cxnSpMk id="26" creationId="{7B39E608-3B8D-2D78-92CF-EF30967EDE59}"/>
          </ac:cxnSpMkLst>
        </pc:cxnChg>
      </pc:sldChg>
      <pc:sldChg chg="addSp delSp modSp new mod">
        <pc:chgData name="Gustaw Eriksson" userId="cd634d39-ac4c-4631-9521-1ae1783a4222" providerId="ADAL" clId="{0C3C41C4-803D-0245-B5E5-053D1B1D01BD}" dt="2023-02-01T13:37:23.737" v="15374"/>
        <pc:sldMkLst>
          <pc:docMk/>
          <pc:sldMk cId="2397370373" sldId="297"/>
        </pc:sldMkLst>
        <pc:spChg chg="mod">
          <ac:chgData name="Gustaw Eriksson" userId="cd634d39-ac4c-4631-9521-1ae1783a4222" providerId="ADAL" clId="{0C3C41C4-803D-0245-B5E5-053D1B1D01BD}" dt="2023-01-31T23:04:40.868" v="12691" actId="20577"/>
          <ac:spMkLst>
            <pc:docMk/>
            <pc:sldMk cId="2397370373" sldId="297"/>
            <ac:spMk id="2" creationId="{FE1FC13E-8481-3C46-8EE1-9FB8F5FF6794}"/>
          </ac:spMkLst>
        </pc:spChg>
        <pc:spChg chg="mod">
          <ac:chgData name="Gustaw Eriksson" userId="cd634d39-ac4c-4631-9521-1ae1783a4222" providerId="ADAL" clId="{0C3C41C4-803D-0245-B5E5-053D1B1D01BD}" dt="2023-01-31T23:06:32.830" v="12862" actId="5793"/>
          <ac:spMkLst>
            <pc:docMk/>
            <pc:sldMk cId="2397370373" sldId="297"/>
            <ac:spMk id="3" creationId="{51292474-84CA-EBA8-AC6E-D1A7BC170275}"/>
          </ac:spMkLst>
        </pc:spChg>
        <pc:spChg chg="del">
          <ac:chgData name="Gustaw Eriksson" userId="cd634d39-ac4c-4631-9521-1ae1783a4222" providerId="ADAL" clId="{0C3C41C4-803D-0245-B5E5-053D1B1D01BD}" dt="2023-01-31T22:39:07.738" v="12238" actId="478"/>
          <ac:spMkLst>
            <pc:docMk/>
            <pc:sldMk cId="2397370373" sldId="297"/>
            <ac:spMk id="4" creationId="{6F106A3E-54B3-B7F5-E480-214E9CA7E38C}"/>
          </ac:spMkLst>
        </pc:spChg>
        <pc:spChg chg="add mod">
          <ac:chgData name="Gustaw Eriksson" userId="cd634d39-ac4c-4631-9521-1ae1783a4222" providerId="ADAL" clId="{0C3C41C4-803D-0245-B5E5-053D1B1D01BD}" dt="2023-01-31T22:42:27.288" v="12277" actId="164"/>
          <ac:spMkLst>
            <pc:docMk/>
            <pc:sldMk cId="2397370373" sldId="297"/>
            <ac:spMk id="13" creationId="{17FAE49F-5D0A-E1DC-8875-B813495281D8}"/>
          </ac:spMkLst>
        </pc:spChg>
        <pc:spChg chg="add mod">
          <ac:chgData name="Gustaw Eriksson" userId="cd634d39-ac4c-4631-9521-1ae1783a4222" providerId="ADAL" clId="{0C3C41C4-803D-0245-B5E5-053D1B1D01BD}" dt="2023-01-31T23:04:04.734" v="12663" actId="164"/>
          <ac:spMkLst>
            <pc:docMk/>
            <pc:sldMk cId="2397370373" sldId="297"/>
            <ac:spMk id="15" creationId="{F6AFC286-5FCD-E7F3-C9BA-B0BA6143ABDB}"/>
          </ac:spMkLst>
        </pc:spChg>
        <pc:spChg chg="add mod">
          <ac:chgData name="Gustaw Eriksson" userId="cd634d39-ac4c-4631-9521-1ae1783a4222" providerId="ADAL" clId="{0C3C41C4-803D-0245-B5E5-053D1B1D01BD}" dt="2023-01-31T23:04:04.734" v="12663" actId="164"/>
          <ac:spMkLst>
            <pc:docMk/>
            <pc:sldMk cId="2397370373" sldId="297"/>
            <ac:spMk id="16" creationId="{E17B2209-8C1C-F202-0368-A79F87BB46D4}"/>
          </ac:spMkLst>
        </pc:spChg>
        <pc:spChg chg="add del mod">
          <ac:chgData name="Gustaw Eriksson" userId="cd634d39-ac4c-4631-9521-1ae1783a4222" providerId="ADAL" clId="{0C3C41C4-803D-0245-B5E5-053D1B1D01BD}" dt="2023-01-31T23:05:56.332" v="12822" actId="478"/>
          <ac:spMkLst>
            <pc:docMk/>
            <pc:sldMk cId="2397370373" sldId="297"/>
            <ac:spMk id="18" creationId="{05DCC61A-CA09-8681-8B25-A94BFE82F329}"/>
          </ac:spMkLst>
        </pc:spChg>
        <pc:spChg chg="add mod">
          <ac:chgData name="Gustaw Eriksson" userId="cd634d39-ac4c-4631-9521-1ae1783a4222" providerId="ADAL" clId="{0C3C41C4-803D-0245-B5E5-053D1B1D01BD}" dt="2023-02-01T13:37:23.737" v="15374"/>
          <ac:spMkLst>
            <pc:docMk/>
            <pc:sldMk cId="2397370373" sldId="297"/>
            <ac:spMk id="19" creationId="{BB5B81F0-4BFB-1E08-6DB8-AE2F9E5DC31B}"/>
          </ac:spMkLst>
        </pc:spChg>
        <pc:grpChg chg="add mod">
          <ac:chgData name="Gustaw Eriksson" userId="cd634d39-ac4c-4631-9521-1ae1783a4222" providerId="ADAL" clId="{0C3C41C4-803D-0245-B5E5-053D1B1D01BD}" dt="2023-01-31T23:04:04.734" v="12663" actId="164"/>
          <ac:grpSpMkLst>
            <pc:docMk/>
            <pc:sldMk cId="2397370373" sldId="297"/>
            <ac:grpSpMk id="14" creationId="{64984570-E41B-5F8B-12C3-F2171AAE783C}"/>
          </ac:grpSpMkLst>
        </pc:grpChg>
        <pc:grpChg chg="add mod">
          <ac:chgData name="Gustaw Eriksson" userId="cd634d39-ac4c-4631-9521-1ae1783a4222" providerId="ADAL" clId="{0C3C41C4-803D-0245-B5E5-053D1B1D01BD}" dt="2023-01-31T23:04:07.439" v="12664" actId="1076"/>
          <ac:grpSpMkLst>
            <pc:docMk/>
            <pc:sldMk cId="2397370373" sldId="297"/>
            <ac:grpSpMk id="17" creationId="{763BF151-2A46-40A2-B923-D05F1569E282}"/>
          </ac:grpSpMkLst>
        </pc:grpChg>
        <pc:picChg chg="add mod">
          <ac:chgData name="Gustaw Eriksson" userId="cd634d39-ac4c-4631-9521-1ae1783a4222" providerId="ADAL" clId="{0C3C41C4-803D-0245-B5E5-053D1B1D01BD}" dt="2023-01-31T23:04:04.734" v="12663" actId="164"/>
          <ac:picMkLst>
            <pc:docMk/>
            <pc:sldMk cId="2397370373" sldId="297"/>
            <ac:picMk id="8" creationId="{DB9C1876-411D-282D-8B48-30E6A65E9D88}"/>
          </ac:picMkLst>
        </pc:picChg>
        <pc:picChg chg="add del mod">
          <ac:chgData name="Gustaw Eriksson" userId="cd634d39-ac4c-4631-9521-1ae1783a4222" providerId="ADAL" clId="{0C3C41C4-803D-0245-B5E5-053D1B1D01BD}" dt="2023-01-31T22:40:00.065" v="12249" actId="478"/>
          <ac:picMkLst>
            <pc:docMk/>
            <pc:sldMk cId="2397370373" sldId="297"/>
            <ac:picMk id="9" creationId="{8C53DBD5-52FB-03C0-BF40-41E709209DF6}"/>
          </ac:picMkLst>
        </pc:picChg>
        <pc:picChg chg="add mod">
          <ac:chgData name="Gustaw Eriksson" userId="cd634d39-ac4c-4631-9521-1ae1783a4222" providerId="ADAL" clId="{0C3C41C4-803D-0245-B5E5-053D1B1D01BD}" dt="2023-01-31T23:04:04.734" v="12663" actId="164"/>
          <ac:picMkLst>
            <pc:docMk/>
            <pc:sldMk cId="2397370373" sldId="297"/>
            <ac:picMk id="10" creationId="{C801E175-1B9A-9FDF-FC18-8AF2C1ED3010}"/>
          </ac:picMkLst>
        </pc:picChg>
        <pc:picChg chg="add mod">
          <ac:chgData name="Gustaw Eriksson" userId="cd634d39-ac4c-4631-9521-1ae1783a4222" providerId="ADAL" clId="{0C3C41C4-803D-0245-B5E5-053D1B1D01BD}" dt="2023-01-31T22:42:27.288" v="12277" actId="164"/>
          <ac:picMkLst>
            <pc:docMk/>
            <pc:sldMk cId="2397370373" sldId="297"/>
            <ac:picMk id="11" creationId="{2BDA2DA4-30EE-1E54-E605-87EE64F87A27}"/>
          </ac:picMkLst>
        </pc:picChg>
        <pc:picChg chg="add mod modCrop">
          <ac:chgData name="Gustaw Eriksson" userId="cd634d39-ac4c-4631-9521-1ae1783a4222" providerId="ADAL" clId="{0C3C41C4-803D-0245-B5E5-053D1B1D01BD}" dt="2023-01-31T22:42:27.288" v="12277" actId="164"/>
          <ac:picMkLst>
            <pc:docMk/>
            <pc:sldMk cId="2397370373" sldId="297"/>
            <ac:picMk id="12" creationId="{2F3FCE01-A56A-4CA1-42D4-D5A5D686A5BA}"/>
          </ac:picMkLst>
        </pc:picChg>
      </pc:sldChg>
      <pc:sldChg chg="addSp modSp new mod">
        <pc:chgData name="Gustaw Eriksson" userId="cd634d39-ac4c-4631-9521-1ae1783a4222" providerId="ADAL" clId="{0C3C41C4-803D-0245-B5E5-053D1B1D01BD}" dt="2023-01-31T23:16:24.116" v="13512" actId="14100"/>
        <pc:sldMkLst>
          <pc:docMk/>
          <pc:sldMk cId="2158263260" sldId="298"/>
        </pc:sldMkLst>
        <pc:spChg chg="mod">
          <ac:chgData name="Gustaw Eriksson" userId="cd634d39-ac4c-4631-9521-1ae1783a4222" providerId="ADAL" clId="{0C3C41C4-803D-0245-B5E5-053D1B1D01BD}" dt="2023-01-31T23:06:43.419" v="12879" actId="20577"/>
          <ac:spMkLst>
            <pc:docMk/>
            <pc:sldMk cId="2158263260" sldId="298"/>
            <ac:spMk id="2" creationId="{5BA7595B-C3AF-345A-193B-75CCEC0F74A2}"/>
          </ac:spMkLst>
        </pc:spChg>
        <pc:spChg chg="mod">
          <ac:chgData name="Gustaw Eriksson" userId="cd634d39-ac4c-4631-9521-1ae1783a4222" providerId="ADAL" clId="{0C3C41C4-803D-0245-B5E5-053D1B1D01BD}" dt="2023-01-31T23:13:09.887" v="13386" actId="1076"/>
          <ac:spMkLst>
            <pc:docMk/>
            <pc:sldMk cId="2158263260" sldId="298"/>
            <ac:spMk id="3" creationId="{CDFE408F-3C35-3ED9-7406-146DDADA00A1}"/>
          </ac:spMkLst>
        </pc:spChg>
        <pc:spChg chg="mod">
          <ac:chgData name="Gustaw Eriksson" userId="cd634d39-ac4c-4631-9521-1ae1783a4222" providerId="ADAL" clId="{0C3C41C4-803D-0245-B5E5-053D1B1D01BD}" dt="2023-01-31T23:14:34.976" v="13493" actId="20577"/>
          <ac:spMkLst>
            <pc:docMk/>
            <pc:sldMk cId="2158263260" sldId="298"/>
            <ac:spMk id="4" creationId="{E080118A-BF07-0AD9-4D5E-792C50867A3D}"/>
          </ac:spMkLst>
        </pc:spChg>
        <pc:spChg chg="add mod">
          <ac:chgData name="Gustaw Eriksson" userId="cd634d39-ac4c-4631-9521-1ae1783a4222" providerId="ADAL" clId="{0C3C41C4-803D-0245-B5E5-053D1B1D01BD}" dt="2023-01-31T23:16:24.116" v="13512" actId="14100"/>
          <ac:spMkLst>
            <pc:docMk/>
            <pc:sldMk cId="2158263260" sldId="298"/>
            <ac:spMk id="8" creationId="{707A5440-0580-1A14-EE0B-A2E8AB96F3E3}"/>
          </ac:spMkLst>
        </pc:spChg>
      </pc:sldChg>
      <pc:sldChg chg="modSp add mod">
        <pc:chgData name="Gustaw Eriksson" userId="cd634d39-ac4c-4631-9521-1ae1783a4222" providerId="ADAL" clId="{0C3C41C4-803D-0245-B5E5-053D1B1D01BD}" dt="2023-02-01T10:50:50.856" v="14973" actId="20577"/>
        <pc:sldMkLst>
          <pc:docMk/>
          <pc:sldMk cId="608365869" sldId="299"/>
        </pc:sldMkLst>
        <pc:spChg chg="mod">
          <ac:chgData name="Gustaw Eriksson" userId="cd634d39-ac4c-4631-9521-1ae1783a4222" providerId="ADAL" clId="{0C3C41C4-803D-0245-B5E5-053D1B1D01BD}" dt="2023-02-01T10:50:50.856" v="14973" actId="20577"/>
          <ac:spMkLst>
            <pc:docMk/>
            <pc:sldMk cId="608365869" sldId="299"/>
            <ac:spMk id="2" creationId="{AC935F55-363E-157E-1AA6-6462BCE344E8}"/>
          </ac:spMkLst>
        </pc:spChg>
        <pc:spChg chg="mod">
          <ac:chgData name="Gustaw Eriksson" userId="cd634d39-ac4c-4631-9521-1ae1783a4222" providerId="ADAL" clId="{0C3C41C4-803D-0245-B5E5-053D1B1D01BD}" dt="2023-02-01T10:48:59.839" v="14794" actId="20577"/>
          <ac:spMkLst>
            <pc:docMk/>
            <pc:sldMk cId="608365869" sldId="299"/>
            <ac:spMk id="3" creationId="{34CC27A8-5EE9-0DF3-AB97-79D18B2F060A}"/>
          </ac:spMkLst>
        </pc:spChg>
        <pc:spChg chg="mod">
          <ac:chgData name="Gustaw Eriksson" userId="cd634d39-ac4c-4631-9521-1ae1783a4222" providerId="ADAL" clId="{0C3C41C4-803D-0245-B5E5-053D1B1D01BD}" dt="2023-02-01T10:50:16.031" v="14964" actId="20577"/>
          <ac:spMkLst>
            <pc:docMk/>
            <pc:sldMk cId="608365869" sldId="299"/>
            <ac:spMk id="4" creationId="{9FB11A8F-95B4-C4EA-6349-5FACE82C0B5C}"/>
          </ac:spMkLst>
        </pc:spChg>
      </pc:sldChg>
      <pc:sldChg chg="addSp modSp new del mod modClrScheme chgLayout">
        <pc:chgData name="Gustaw Eriksson" userId="cd634d39-ac4c-4631-9521-1ae1783a4222" providerId="ADAL" clId="{0C3C41C4-803D-0245-B5E5-053D1B1D01BD}" dt="2023-02-01T15:28:18.933" v="17047" actId="2696"/>
        <pc:sldMkLst>
          <pc:docMk/>
          <pc:sldMk cId="2732184963" sldId="300"/>
        </pc:sldMkLst>
        <pc:spChg chg="add mod">
          <ac:chgData name="Gustaw Eriksson" userId="cd634d39-ac4c-4631-9521-1ae1783a4222" providerId="ADAL" clId="{0C3C41C4-803D-0245-B5E5-053D1B1D01BD}" dt="2023-02-01T13:21:52.828" v="14976"/>
          <ac:spMkLst>
            <pc:docMk/>
            <pc:sldMk cId="2732184963" sldId="300"/>
            <ac:spMk id="2" creationId="{0329F4A7-103F-AE4B-1CB4-3379E32F8EFC}"/>
          </ac:spMkLst>
        </pc:spChg>
        <pc:spChg chg="add mod">
          <ac:chgData name="Gustaw Eriksson" userId="cd634d39-ac4c-4631-9521-1ae1783a4222" providerId="ADAL" clId="{0C3C41C4-803D-0245-B5E5-053D1B1D01BD}" dt="2023-02-01T12:59:07.022" v="14975" actId="700"/>
          <ac:spMkLst>
            <pc:docMk/>
            <pc:sldMk cId="2732184963" sldId="300"/>
            <ac:spMk id="3" creationId="{F3223541-7E9A-FF8D-66B4-7E14BA5BF5C2}"/>
          </ac:spMkLst>
        </pc:spChg>
        <pc:spChg chg="add mod">
          <ac:chgData name="Gustaw Eriksson" userId="cd634d39-ac4c-4631-9521-1ae1783a4222" providerId="ADAL" clId="{0C3C41C4-803D-0245-B5E5-053D1B1D01BD}" dt="2023-02-01T13:31:17.036" v="15076" actId="20577"/>
          <ac:spMkLst>
            <pc:docMk/>
            <pc:sldMk cId="2732184963" sldId="300"/>
            <ac:spMk id="4" creationId="{F91EB658-5D4F-C34B-68E9-8D963064162A}"/>
          </ac:spMkLst>
        </pc:spChg>
      </pc:sldChg>
      <pc:sldChg chg="addSp delSp modSp new mod">
        <pc:chgData name="Gustaw Eriksson" userId="cd634d39-ac4c-4631-9521-1ae1783a4222" providerId="ADAL" clId="{0C3C41C4-803D-0245-B5E5-053D1B1D01BD}" dt="2023-02-01T14:22:22.347" v="15437" actId="113"/>
        <pc:sldMkLst>
          <pc:docMk/>
          <pc:sldMk cId="3032112291" sldId="301"/>
        </pc:sldMkLst>
        <pc:spChg chg="mod">
          <ac:chgData name="Gustaw Eriksson" userId="cd634d39-ac4c-4631-9521-1ae1783a4222" providerId="ADAL" clId="{0C3C41C4-803D-0245-B5E5-053D1B1D01BD}" dt="2023-02-01T13:34:25.447" v="15140" actId="20577"/>
          <ac:spMkLst>
            <pc:docMk/>
            <pc:sldMk cId="3032112291" sldId="301"/>
            <ac:spMk id="2" creationId="{134509C3-FDEE-B9FE-9E4B-5045DE889C1D}"/>
          </ac:spMkLst>
        </pc:spChg>
        <pc:spChg chg="mod">
          <ac:chgData name="Gustaw Eriksson" userId="cd634d39-ac4c-4631-9521-1ae1783a4222" providerId="ADAL" clId="{0C3C41C4-803D-0245-B5E5-053D1B1D01BD}" dt="2023-02-01T14:22:22.347" v="15437" actId="113"/>
          <ac:spMkLst>
            <pc:docMk/>
            <pc:sldMk cId="3032112291" sldId="301"/>
            <ac:spMk id="3" creationId="{F7C1E04E-3BF7-1AAB-51AC-078950D33A5A}"/>
          </ac:spMkLst>
        </pc:spChg>
        <pc:spChg chg="del">
          <ac:chgData name="Gustaw Eriksson" userId="cd634d39-ac4c-4631-9521-1ae1783a4222" providerId="ADAL" clId="{0C3C41C4-803D-0245-B5E5-053D1B1D01BD}" dt="2023-02-01T13:34:20.452" v="15126" actId="478"/>
          <ac:spMkLst>
            <pc:docMk/>
            <pc:sldMk cId="3032112291" sldId="301"/>
            <ac:spMk id="4" creationId="{402D1355-3EEA-1102-0E1C-5019AF03FF30}"/>
          </ac:spMkLst>
        </pc:spChg>
        <pc:spChg chg="add mod">
          <ac:chgData name="Gustaw Eriksson" userId="cd634d39-ac4c-4631-9521-1ae1783a4222" providerId="ADAL" clId="{0C3C41C4-803D-0245-B5E5-053D1B1D01BD}" dt="2023-02-01T13:38:00.883" v="15378" actId="1076"/>
          <ac:spMkLst>
            <pc:docMk/>
            <pc:sldMk cId="3032112291" sldId="301"/>
            <ac:spMk id="8" creationId="{78D72FE7-C97E-F5A2-992B-6AE9173BC7A9}"/>
          </ac:spMkLst>
        </pc:spChg>
        <pc:picChg chg="add mod">
          <ac:chgData name="Gustaw Eriksson" userId="cd634d39-ac4c-4631-9521-1ae1783a4222" providerId="ADAL" clId="{0C3C41C4-803D-0245-B5E5-053D1B1D01BD}" dt="2023-02-01T13:35:36.331" v="15256" actId="1076"/>
          <ac:picMkLst>
            <pc:docMk/>
            <pc:sldMk cId="3032112291" sldId="301"/>
            <ac:picMk id="23554" creationId="{E783BBF3-B009-83BE-6B37-64E3512A7AB9}"/>
          </ac:picMkLst>
        </pc:picChg>
      </pc:sldChg>
      <pc:sldChg chg="addSp delSp modSp new mod ord">
        <pc:chgData name="Gustaw Eriksson" userId="cd634d39-ac4c-4631-9521-1ae1783a4222" providerId="ADAL" clId="{0C3C41C4-803D-0245-B5E5-053D1B1D01BD}" dt="2023-02-01T15:48:47.122" v="17102" actId="14100"/>
        <pc:sldMkLst>
          <pc:docMk/>
          <pc:sldMk cId="33090982" sldId="302"/>
        </pc:sldMkLst>
        <pc:spChg chg="mod">
          <ac:chgData name="Gustaw Eriksson" userId="cd634d39-ac4c-4631-9521-1ae1783a4222" providerId="ADAL" clId="{0C3C41C4-803D-0245-B5E5-053D1B1D01BD}" dt="2023-02-01T14:28:46.733" v="15853" actId="14100"/>
          <ac:spMkLst>
            <pc:docMk/>
            <pc:sldMk cId="33090982" sldId="302"/>
            <ac:spMk id="2" creationId="{C88DCFEA-9CE5-7813-2999-66C65646EB0E}"/>
          </ac:spMkLst>
        </pc:spChg>
        <pc:spChg chg="mod">
          <ac:chgData name="Gustaw Eriksson" userId="cd634d39-ac4c-4631-9521-1ae1783a4222" providerId="ADAL" clId="{0C3C41C4-803D-0245-B5E5-053D1B1D01BD}" dt="2023-02-01T15:48:47.122" v="17102" actId="14100"/>
          <ac:spMkLst>
            <pc:docMk/>
            <pc:sldMk cId="33090982" sldId="302"/>
            <ac:spMk id="3" creationId="{5AA39FB7-B6DE-5DF9-50EF-0390BE41009D}"/>
          </ac:spMkLst>
        </pc:spChg>
        <pc:spChg chg="del">
          <ac:chgData name="Gustaw Eriksson" userId="cd634d39-ac4c-4631-9521-1ae1783a4222" providerId="ADAL" clId="{0C3C41C4-803D-0245-B5E5-053D1B1D01BD}" dt="2023-02-01T14:20:15.878" v="15423" actId="478"/>
          <ac:spMkLst>
            <pc:docMk/>
            <pc:sldMk cId="33090982" sldId="302"/>
            <ac:spMk id="4" creationId="{86DF3779-995D-3EC2-56F9-611C7E0192BC}"/>
          </ac:spMkLst>
        </pc:spChg>
        <pc:spChg chg="add del">
          <ac:chgData name="Gustaw Eriksson" userId="cd634d39-ac4c-4631-9521-1ae1783a4222" providerId="ADAL" clId="{0C3C41C4-803D-0245-B5E5-053D1B1D01BD}" dt="2023-02-01T14:21:00.911" v="15428" actId="478"/>
          <ac:spMkLst>
            <pc:docMk/>
            <pc:sldMk cId="33090982" sldId="302"/>
            <ac:spMk id="9" creationId="{614D1654-EFBD-1B1B-EA6A-8A6C7EB3E7F9}"/>
          </ac:spMkLst>
        </pc:spChg>
        <pc:spChg chg="add mod">
          <ac:chgData name="Gustaw Eriksson" userId="cd634d39-ac4c-4631-9521-1ae1783a4222" providerId="ADAL" clId="{0C3C41C4-803D-0245-B5E5-053D1B1D01BD}" dt="2023-02-01T14:21:41.045" v="15432" actId="1076"/>
          <ac:spMkLst>
            <pc:docMk/>
            <pc:sldMk cId="33090982" sldId="302"/>
            <ac:spMk id="10" creationId="{677F39C0-5A0E-B961-DF81-C767B913B9EE}"/>
          </ac:spMkLst>
        </pc:spChg>
        <pc:picChg chg="add mod">
          <ac:chgData name="Gustaw Eriksson" userId="cd634d39-ac4c-4631-9521-1ae1783a4222" providerId="ADAL" clId="{0C3C41C4-803D-0245-B5E5-053D1B1D01BD}" dt="2023-02-01T14:28:08.307" v="15835" actId="1076"/>
          <ac:picMkLst>
            <pc:docMk/>
            <pc:sldMk cId="33090982" sldId="302"/>
            <ac:picMk id="27650" creationId="{3455AB09-9F62-EBCF-1D95-A46D68C93064}"/>
          </ac:picMkLst>
        </pc:picChg>
      </pc:sldChg>
      <pc:sldChg chg="add">
        <pc:chgData name="Gustaw Eriksson" userId="cd634d39-ac4c-4631-9521-1ae1783a4222" providerId="ADAL" clId="{0C3C41C4-803D-0245-B5E5-053D1B1D01BD}" dt="2023-02-01T14:28:53.879" v="15854"/>
        <pc:sldMkLst>
          <pc:docMk/>
          <pc:sldMk cId="1541673139" sldId="303"/>
        </pc:sldMkLst>
      </pc:sldChg>
      <pc:sldChg chg="addSp delSp modSp new mod">
        <pc:chgData name="Gustaw Eriksson" userId="cd634d39-ac4c-4631-9521-1ae1783a4222" providerId="ADAL" clId="{0C3C41C4-803D-0245-B5E5-053D1B1D01BD}" dt="2023-02-01T14:35:09.328" v="16262" actId="20577"/>
        <pc:sldMkLst>
          <pc:docMk/>
          <pc:sldMk cId="3639660942" sldId="304"/>
        </pc:sldMkLst>
        <pc:spChg chg="mod">
          <ac:chgData name="Gustaw Eriksson" userId="cd634d39-ac4c-4631-9521-1ae1783a4222" providerId="ADAL" clId="{0C3C41C4-803D-0245-B5E5-053D1B1D01BD}" dt="2023-02-01T14:29:17.076" v="15899" actId="20577"/>
          <ac:spMkLst>
            <pc:docMk/>
            <pc:sldMk cId="3639660942" sldId="304"/>
            <ac:spMk id="2" creationId="{EA83E8D2-EF0C-EC28-6C4A-551D172DE2DD}"/>
          </ac:spMkLst>
        </pc:spChg>
        <pc:spChg chg="mod">
          <ac:chgData name="Gustaw Eriksson" userId="cd634d39-ac4c-4631-9521-1ae1783a4222" providerId="ADAL" clId="{0C3C41C4-803D-0245-B5E5-053D1B1D01BD}" dt="2023-02-01T14:35:09.328" v="16262" actId="20577"/>
          <ac:spMkLst>
            <pc:docMk/>
            <pc:sldMk cId="3639660942" sldId="304"/>
            <ac:spMk id="3" creationId="{EA3F3C13-6E29-7DF7-ABA4-DD374A5BC4D5}"/>
          </ac:spMkLst>
        </pc:spChg>
        <pc:spChg chg="del">
          <ac:chgData name="Gustaw Eriksson" userId="cd634d39-ac4c-4631-9521-1ae1783a4222" providerId="ADAL" clId="{0C3C41C4-803D-0245-B5E5-053D1B1D01BD}" dt="2023-02-01T14:29:59.282" v="15900" actId="478"/>
          <ac:spMkLst>
            <pc:docMk/>
            <pc:sldMk cId="3639660942" sldId="304"/>
            <ac:spMk id="4" creationId="{688A6DA7-EE44-8027-F75A-FB269FC480EB}"/>
          </ac:spMkLst>
        </pc:spChg>
        <pc:picChg chg="add mod">
          <ac:chgData name="Gustaw Eriksson" userId="cd634d39-ac4c-4631-9521-1ae1783a4222" providerId="ADAL" clId="{0C3C41C4-803D-0245-B5E5-053D1B1D01BD}" dt="2023-02-01T14:34:40.153" v="16239" actId="1076"/>
          <ac:picMkLst>
            <pc:docMk/>
            <pc:sldMk cId="3639660942" sldId="304"/>
            <ac:picMk id="8" creationId="{DCEE9102-FF6C-6CCB-E44B-C8B7C8899453}"/>
          </ac:picMkLst>
        </pc:picChg>
      </pc:sldChg>
      <pc:sldChg chg="addSp delSp modSp new del mod">
        <pc:chgData name="Gustaw Eriksson" userId="cd634d39-ac4c-4631-9521-1ae1783a4222" providerId="ADAL" clId="{0C3C41C4-803D-0245-B5E5-053D1B1D01BD}" dt="2023-02-01T15:26:14.010" v="17030" actId="2696"/>
        <pc:sldMkLst>
          <pc:docMk/>
          <pc:sldMk cId="2157039295" sldId="305"/>
        </pc:sldMkLst>
        <pc:spChg chg="mod">
          <ac:chgData name="Gustaw Eriksson" userId="cd634d39-ac4c-4631-9521-1ae1783a4222" providerId="ADAL" clId="{0C3C41C4-803D-0245-B5E5-053D1B1D01BD}" dt="2023-02-01T15:25:51.588" v="17021" actId="20577"/>
          <ac:spMkLst>
            <pc:docMk/>
            <pc:sldMk cId="2157039295" sldId="305"/>
            <ac:spMk id="2" creationId="{9B1D2434-0834-E9BA-24B2-F8EF161C4640}"/>
          </ac:spMkLst>
        </pc:spChg>
        <pc:spChg chg="del">
          <ac:chgData name="Gustaw Eriksson" userId="cd634d39-ac4c-4631-9521-1ae1783a4222" providerId="ADAL" clId="{0C3C41C4-803D-0245-B5E5-053D1B1D01BD}" dt="2023-02-01T15:25:56.155" v="17022" actId="478"/>
          <ac:spMkLst>
            <pc:docMk/>
            <pc:sldMk cId="2157039295" sldId="305"/>
            <ac:spMk id="4" creationId="{3ED4FA9E-D157-4661-0C2C-248528B537A7}"/>
          </ac:spMkLst>
        </pc:spChg>
        <pc:picChg chg="add del mod">
          <ac:chgData name="Gustaw Eriksson" userId="cd634d39-ac4c-4631-9521-1ae1783a4222" providerId="ADAL" clId="{0C3C41C4-803D-0245-B5E5-053D1B1D01BD}" dt="2023-02-01T15:26:08.985" v="17029" actId="478"/>
          <ac:picMkLst>
            <pc:docMk/>
            <pc:sldMk cId="2157039295" sldId="305"/>
            <ac:picMk id="8" creationId="{4BE7456A-D321-AFC4-1C06-65B7E4728BCE}"/>
          </ac:picMkLst>
        </pc:picChg>
        <pc:picChg chg="add del mod">
          <ac:chgData name="Gustaw Eriksson" userId="cd634d39-ac4c-4631-9521-1ae1783a4222" providerId="ADAL" clId="{0C3C41C4-803D-0245-B5E5-053D1B1D01BD}" dt="2023-02-01T15:26:08.302" v="17028" actId="478"/>
          <ac:picMkLst>
            <pc:docMk/>
            <pc:sldMk cId="2157039295" sldId="305"/>
            <ac:picMk id="9" creationId="{11E21049-5787-126C-00B3-32412B7D016F}"/>
          </ac:picMkLst>
        </pc:picChg>
      </pc:sldChg>
      <pc:sldChg chg="addSp delSp modSp new mod">
        <pc:chgData name="Gustaw Eriksson" userId="cd634d39-ac4c-4631-9521-1ae1783a4222" providerId="ADAL" clId="{0C3C41C4-803D-0245-B5E5-053D1B1D01BD}" dt="2023-02-01T17:05:32.928" v="17915" actId="14100"/>
        <pc:sldMkLst>
          <pc:docMk/>
          <pc:sldMk cId="2734336781" sldId="305"/>
        </pc:sldMkLst>
        <pc:spChg chg="mod">
          <ac:chgData name="Gustaw Eriksson" userId="cd634d39-ac4c-4631-9521-1ae1783a4222" providerId="ADAL" clId="{0C3C41C4-803D-0245-B5E5-053D1B1D01BD}" dt="2023-02-01T15:49:56.841" v="17235" actId="20577"/>
          <ac:spMkLst>
            <pc:docMk/>
            <pc:sldMk cId="2734336781" sldId="305"/>
            <ac:spMk id="2" creationId="{A1BF6A75-F916-603D-E7E2-84E060549A0B}"/>
          </ac:spMkLst>
        </pc:spChg>
        <pc:spChg chg="mod">
          <ac:chgData name="Gustaw Eriksson" userId="cd634d39-ac4c-4631-9521-1ae1783a4222" providerId="ADAL" clId="{0C3C41C4-803D-0245-B5E5-053D1B1D01BD}" dt="2023-02-01T17:05:32.928" v="17915" actId="14100"/>
          <ac:spMkLst>
            <pc:docMk/>
            <pc:sldMk cId="2734336781" sldId="305"/>
            <ac:spMk id="3" creationId="{97880B37-FE3E-5D41-212D-1C8D2966EC4E}"/>
          </ac:spMkLst>
        </pc:spChg>
        <pc:picChg chg="add del">
          <ac:chgData name="Gustaw Eriksson" userId="cd634d39-ac4c-4631-9521-1ae1783a4222" providerId="ADAL" clId="{0C3C41C4-803D-0245-B5E5-053D1B1D01BD}" dt="2023-02-01T16:14:03.389" v="17239" actId="478"/>
          <ac:picMkLst>
            <pc:docMk/>
            <pc:sldMk cId="2734336781" sldId="305"/>
            <ac:picMk id="28674" creationId="{B2431126-B511-F3E3-B87A-8446FE0F19C2}"/>
          </ac:picMkLst>
        </pc:picChg>
        <pc:picChg chg="add del mod">
          <ac:chgData name="Gustaw Eriksson" userId="cd634d39-ac4c-4631-9521-1ae1783a4222" providerId="ADAL" clId="{0C3C41C4-803D-0245-B5E5-053D1B1D01BD}" dt="2023-02-01T16:21:08.463" v="17711" actId="478"/>
          <ac:picMkLst>
            <pc:docMk/>
            <pc:sldMk cId="2734336781" sldId="305"/>
            <ac:picMk id="28676" creationId="{5B9FF0FC-6717-6B50-F6B0-28A57DAA2490}"/>
          </ac:picMkLst>
        </pc:picChg>
        <pc:picChg chg="add mod">
          <ac:chgData name="Gustaw Eriksson" userId="cd634d39-ac4c-4631-9521-1ae1783a4222" providerId="ADAL" clId="{0C3C41C4-803D-0245-B5E5-053D1B1D01BD}" dt="2023-02-01T16:54:09.351" v="17913" actId="1076"/>
          <ac:picMkLst>
            <pc:docMk/>
            <pc:sldMk cId="2734336781" sldId="305"/>
            <ac:picMk id="28678" creationId="{3CA8EACC-69B9-C875-38C2-529D852279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818A54A-96AB-47F2-9FE3-5AA7C5EE6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77C3AE1-DBA2-4DA9-A7CE-D2A621C81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F06C-14D9-45DF-81A5-F25F8ECA9886}" type="datetimeFigureOut">
              <a:rPr lang="sv-SE" smtClean="0"/>
              <a:t>2023-02-03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FB76FC6-F54A-4120-9B8F-E28E2A08E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9B89EF-3F47-4486-BAA9-AF9A8BE09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C5D8-C806-4BBF-A442-91371CDD1BC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237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6DBA7-38D3-4FF9-B176-AA5B07999DDF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39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6DBA7-38D3-4FF9-B176-AA5B07999DDF}" type="slidenum">
              <a:rPr lang="sv-SE" smtClean="0"/>
              <a:pPr/>
              <a:t>39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185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art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type Karolinska Institutet.">
            <a:extLst>
              <a:ext uri="{FF2B5EF4-FFF2-40B4-BE49-F238E27FC236}">
                <a16:creationId xmlns:a16="http://schemas.microsoft.com/office/drawing/2014/main" id="{5C58A32B-CE37-00A7-BB2A-05D502F7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478" y="262850"/>
            <a:ext cx="1691680" cy="704867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5332"/>
            <a:ext cx="7772400" cy="857250"/>
          </a:xfrm>
        </p:spPr>
        <p:txBody>
          <a:bodyPr anchor="ctr"/>
          <a:lstStyle>
            <a:lvl1pPr>
              <a:defRPr sz="3200" kern="1200" spc="-8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53444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 spc="-2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sv-SE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and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9">
            <a:extLst>
              <a:ext uri="{FF2B5EF4-FFF2-40B4-BE49-F238E27FC236}">
                <a16:creationId xmlns:a16="http://schemas.microsoft.com/office/drawing/2014/main" id="{28D153B6-736E-604E-CC38-30ABDB6346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5971" y="4299942"/>
            <a:ext cx="8564501" cy="57849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Bild 3" descr="Logotype Karolinska Institutet.">
            <a:extLst>
              <a:ext uri="{FF2B5EF4-FFF2-40B4-BE49-F238E27FC236}">
                <a16:creationId xmlns:a16="http://schemas.microsoft.com/office/drawing/2014/main" id="{1A2DD4E6-57FC-99BA-083F-4F5711AA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951" y="1915479"/>
            <a:ext cx="3150096" cy="13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slide"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5332"/>
            <a:ext cx="7772400" cy="857250"/>
          </a:xfrm>
        </p:spPr>
        <p:txBody>
          <a:bodyPr anchor="ctr"/>
          <a:lstStyle>
            <a:lvl1pPr>
              <a:defRPr sz="3200" spc="-50" baseline="0">
                <a:solidFill>
                  <a:srgbClr val="4F0433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sv-SE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53444"/>
            <a:ext cx="7772400" cy="1314450"/>
          </a:xfrm>
        </p:spPr>
        <p:txBody>
          <a:bodyPr/>
          <a:lstStyle>
            <a:lvl1pPr marL="0" indent="0">
              <a:buFont typeface="Wingdings" charset="2"/>
              <a:buNone/>
              <a:defRPr sz="1800" spc="-20" baseline="0">
                <a:solidFill>
                  <a:srgbClr val="4F0433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sv-SE" noProof="0" dirty="0"/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603663C-E919-D6CC-C27C-A79DE2DB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5350510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fld id="{1FFE03F3-7538-43D4-BCF8-72AA35A688BD}" type="datetime1">
              <a:rPr lang="en-GB" smtClean="0"/>
              <a:pPr/>
              <a:t>03/02/2023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FA1C1BD-68FB-23DB-D315-C1BD7176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983" y="5352628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BE92261-4993-1D09-0281-AF1AAACC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5350510"/>
            <a:ext cx="36000" cy="171450"/>
          </a:xfrm>
        </p:spPr>
        <p:txBody>
          <a:bodyPr/>
          <a:lstStyle>
            <a:lvl1pPr>
              <a:defRPr sz="100"/>
            </a:lvl1pPr>
          </a:lstStyle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3792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774" y="1402829"/>
            <a:ext cx="8631243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009749DF-7E5C-713A-D45D-D9653C97C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59C56-CB7E-413F-8971-4226A1EF6823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2632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2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D75CC17-B226-9EC7-7062-ECD0FA065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3CEA02-8FD8-B27D-7351-D598B5116632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256774" y="1402829"/>
            <a:ext cx="4170039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1200" y="1403857"/>
            <a:ext cx="4170040" cy="31891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BBC55AFF-EEAC-CC84-7EDE-436AC101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8C6-00F0-4387-A9BA-FB521E0564CA}" type="slidenum">
              <a:rPr lang="sv-SE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8485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0504E30-026F-2F4E-8AA4-42B2AD69F8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8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1 conten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C309769-9796-3F4C-16EC-30D95F727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AA63C4E-0A70-530E-97DF-2D2B5352F878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256774" y="1402829"/>
            <a:ext cx="4170039" cy="319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1D2BA1C-0344-BC2E-84D4-95E7F2FD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B74126-E0AD-4F0A-B2C5-19751329235F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570BB-7289-4069-9D4A-2FAE4107D42A}" type="slidenum">
              <a:rPr lang="sv-SE"/>
              <a:pPr/>
              <a:t>‹#›</a:t>
            </a:fld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32F5674-CEDF-3242-F062-BFE26C95349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11200" y="1404631"/>
            <a:ext cx="4170040" cy="31883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38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6AB09F81-3DF8-1100-91E4-2C1919909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971" y="339502"/>
            <a:ext cx="863204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2" name="Platshållare för sidfot 2">
            <a:extLst>
              <a:ext uri="{FF2B5EF4-FFF2-40B4-BE49-F238E27FC236}">
                <a16:creationId xmlns:a16="http://schemas.microsoft.com/office/drawing/2014/main" id="{372DAC4F-41A4-C8F3-1E26-84893299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25C0-10AC-4C4E-8832-A68949D3C7D2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EECC-44D8-4442-87AA-D47F74CC81A2}" type="slidenum">
              <a:rPr lang="sv-SE"/>
              <a:pPr/>
              <a:t>‹#›</a:t>
            </a:fld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F22D20B-A38A-2C1F-3498-AC2B7335FC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11200" y="1404631"/>
            <a:ext cx="4170040" cy="31883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the first or second icon in the second row of icons to insert an image</a:t>
            </a:r>
            <a:endParaRPr lang="en-GB" dirty="0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FFBD3AD7-6C44-F3A0-2593-5418DFBAB09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55971" y="1401312"/>
            <a:ext cx="4170038" cy="319371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9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images 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/>
          </p:nvPr>
        </p:nvSpPr>
        <p:spPr>
          <a:xfrm>
            <a:off x="255971" y="4016459"/>
            <a:ext cx="4170039" cy="578499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/>
          </p:nvPr>
        </p:nvSpPr>
        <p:spPr>
          <a:xfrm>
            <a:off x="4711200" y="4016459"/>
            <a:ext cx="4170039" cy="574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sidfot 2">
            <a:extLst>
              <a:ext uri="{FF2B5EF4-FFF2-40B4-BE49-F238E27FC236}">
                <a16:creationId xmlns:a16="http://schemas.microsoft.com/office/drawing/2014/main" id="{D069920A-1206-9BEB-B428-2FE026E7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rgbClr val="4F0433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3F72-BD77-4D8C-B014-5912A5809DD4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BA1DA48D-062A-3C0F-2375-4EA717C42C5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5971" y="1401312"/>
            <a:ext cx="4170038" cy="252014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33CB555F-D425-F70E-7236-981C45B2BA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11200" y="1404632"/>
            <a:ext cx="4170040" cy="251682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Click the first or second icon in the second row of icons to insert an image</a:t>
            </a:r>
            <a:endParaRPr lang="en-GB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8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type Karolinska Institutet.">
            <a:extLst>
              <a:ext uri="{FF2B5EF4-FFF2-40B4-BE49-F238E27FC236}">
                <a16:creationId xmlns:a16="http://schemas.microsoft.com/office/drawing/2014/main" id="{7AC1AD67-1AF6-B109-ABEC-31FF3DEF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951" y="1915479"/>
            <a:ext cx="3150096" cy="13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83" y="339502"/>
            <a:ext cx="862525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bakgrundsrubriken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983" y="1402830"/>
            <a:ext cx="8630513" cy="318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2080A6F-57B1-B9B7-BFFB-9C38D4F1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 dirty="0"/>
              <a:t>Karolinska Institutet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3447" y="4788233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1FFE03F3-7538-43D4-BCF8-72AA35A688BD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847" y="4788233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accent1"/>
                </a:solidFill>
                <a:latin typeface="+mn-lt"/>
              </a:defRPr>
            </a:lvl1pPr>
          </a:lstStyle>
          <a:p>
            <a:fld id="{B5C8723E-5A40-4F9A-B83B-0F0B7FEF270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2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spc="-50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à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à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ustaw.eriksson@ki.s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training/10XRNASeq/Dimension%20Reduction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training/10XRNASeq/Dimension%20Reduction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training/10XRNASeq/Dimension%20Reduct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training/10XRNASeq/Dimension%20Reduction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oinformatics.babraham.ac.uk/training/10XRNASeq/Dimension%20Reduction.pdf" TargetMode="Externa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devel/bioc/vignettes/DESeq2/inst/doc/DESeq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50195B-8A87-0659-1403-6E7233781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in bioinformatics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B4D2C54-6FB1-D0FC-01BE-847D5965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53444"/>
            <a:ext cx="5470376" cy="1314450"/>
          </a:xfrm>
        </p:spPr>
        <p:txBody>
          <a:bodyPr/>
          <a:lstStyle/>
          <a:p>
            <a:r>
              <a:rPr lang="en-GB" dirty="0"/>
              <a:t>An introduction to supervised/unsupervised machine learning in transcriptomics</a:t>
            </a:r>
          </a:p>
        </p:txBody>
      </p:sp>
    </p:spTree>
    <p:extLst>
      <p:ext uri="{BB962C8B-B14F-4D97-AF65-F5344CB8AC3E}">
        <p14:creationId xmlns:p14="http://schemas.microsoft.com/office/powerpoint/2010/main" val="109942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E23-E716-1F20-F7E8-71EFC3E1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272476" cy="857250"/>
          </a:xfrm>
        </p:spPr>
        <p:txBody>
          <a:bodyPr/>
          <a:lstStyle/>
          <a:p>
            <a:r>
              <a:rPr lang="en-GB" dirty="0"/>
              <a:t>Multiple linear regression assumptions and </a:t>
            </a:r>
            <a:br>
              <a:rPr lang="en-GB" dirty="0"/>
            </a:br>
            <a:r>
              <a:rPr lang="en-GB" dirty="0"/>
              <a:t>Root Mean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E782-46A3-29E6-4837-B839BB3F03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1347614"/>
            <a:ext cx="4465738" cy="3245407"/>
          </a:xfrm>
        </p:spPr>
        <p:txBody>
          <a:bodyPr anchor="ctr"/>
          <a:lstStyle/>
          <a:p>
            <a:r>
              <a:rPr lang="en-GB" sz="1600" dirty="0"/>
              <a:t>Parametric test based on assumptions:</a:t>
            </a:r>
          </a:p>
          <a:p>
            <a:pPr lvl="1"/>
            <a:r>
              <a:rPr lang="en-GB" sz="1400" dirty="0"/>
              <a:t>Linear relationship between Y and X</a:t>
            </a:r>
          </a:p>
          <a:p>
            <a:pPr lvl="1"/>
            <a:r>
              <a:rPr lang="en-GB" sz="1400" dirty="0"/>
              <a:t>X</a:t>
            </a:r>
            <a:r>
              <a:rPr lang="en-GB" sz="1400" i="1" baseline="-25000" dirty="0"/>
              <a:t>i </a:t>
            </a:r>
            <a:r>
              <a:rPr lang="en-GB" sz="1400" dirty="0"/>
              <a:t>are not highly correlated with each other</a:t>
            </a:r>
          </a:p>
          <a:p>
            <a:pPr lvl="1"/>
            <a:r>
              <a:rPr lang="en-GB" sz="1400" dirty="0"/>
              <a:t>The variance of the residuals is constant</a:t>
            </a:r>
          </a:p>
          <a:p>
            <a:pPr lvl="1"/>
            <a:r>
              <a:rPr lang="en-GB" sz="1400" dirty="0"/>
              <a:t>Independence of observations</a:t>
            </a:r>
          </a:p>
          <a:p>
            <a:pPr lvl="1"/>
            <a:r>
              <a:rPr lang="en-GB" sz="1400" dirty="0"/>
              <a:t>Residuals are normally distributed</a:t>
            </a:r>
          </a:p>
          <a:p>
            <a:endParaRPr lang="en-GB" sz="1600" i="1" baseline="-25000" dirty="0"/>
          </a:p>
          <a:p>
            <a:r>
              <a:rPr lang="en-GB" sz="1600" dirty="0"/>
              <a:t>Model can be tested with Root Mean Square Error (RMSE), the standard deviation of the residuals: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4165-18BF-BC01-DDDA-BA1CF1A6F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BD33B7-CA33-3F57-03EF-CA7A169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3018-C86B-397A-9177-50C9DAA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22530" name="Picture 2" descr="data:image/png;base64,iVBORw0KGgoAAAANSUhEUgAAAZIAAAB9CAMAAAC/ORUrAAAAflBMVEX///8AAAB9fX37+/uUlJSenp7Z2dlhYWHt7e3g4OAkJCSRkZG+vr7ExMS7u7vw8PD29vbQ0NCLi4uFhYUNDQ3m5uZFRUUdHR2lpaWzs7M5OTmvr69vb2/U1NR2dnZTU1M9PT1dXV0yMjJMTEwXFxcZGRlfX19CQkIhISEqKioZ2FAPAAAOeUlEQVR4nO1daaOxQBTulDa0L0qlFBf//w++sxRTkrjxxu354l7SMs+c/czguA+FnfoVihN8E/73yD4NKPgvxf8e2acBwf++gwkNgPi/72BCAxMlo8NEyegwUTI6TJSMDhMlo8NEyegwUTI6TJSMDhMlo8NEyegwUTI6TJSMDhMlo8NEyehwhxJpW0Qcp8l+EQpvuqM/j25KPFmdQWDHBqdD9K5b+uvopkSfcSK4MyQgEmzMd93TH0cnJQKvcRuIMRcS8BMl70G3lKgCtwUL/6VD2PeUyW/vqR/Ub50i9zwuab3CL4IMWr8TCps3+XCqr9b+F9NsaxvvufZLcY+SAGL8YsDW4/o8r7mJa66ZpDx9a/dgASOPWmpb6iwH+2WXexvuUWJThRXBjOMOPc4nFh77rw6yd+vQX0PMzudWU528ZLB42eXehTuUGDEQ2fBXOhds7p9u6db0m55vsu3rdH4cV4KrQU7EUQRfetnl3oQ7lFj5nLxmazXxe+ig44ZVW9ZuYXpZ/DJOrLOBs0pKJDjqr7rau3CPkiP9XFkfC7XzSAKRumclNBeHl0L+sojGiNelmAgGvQaipqcbMl4MmuPyjjL7r00nLI5uXoRl8/YdkD/e6RqUErGvpzwUDLneIO/l7sfrrUEpMeO3ryCwWUcYOyNfkIkbkhJtng93sn4owyYK0+6fYhgxhqQkgrcv6rBOl1kgOHOr49CPwYCUCAvGlJi2f6p8tOD5ySttfLd0os0NtESdxaqKQ8zNFl1P0N+UYnsdBqTE28I5chHkGXKg6QxW8qcpUQod+QwO+VtbQYsbvq2sh8EvcEhkypMTfIGaXSiJkIpfnqi1VwCenbk8ursZUM9ab11+GJcZFGVTaJq2DMX0dQmcN2FASpK9W1GiYJ0VlWOoQ06Vy/LRa6lHDg86seDIdvv03WDJHLKh9kuJYX46nY471tx/KAakxIJTFaaFSP8rMtCk2BY25H3JPT2Yf+JtRPSaqibPL281hJjJ7Nj0IiGsVnuElev86hnGgDolqtQXLfkuC/yKEhVpD8stzTGU6t5sVlK85M6JLROHnzTLlkB5OrVmLUTokQz9LNQp2fZeVd4iXBakTDJDECEjrpIHuxsRtQ3uFY4NT8Ao9RaSg1OblQi+QFM1gOsgFyzJcBfa8gp6FMxm8WW3gvTa+2GkBMFYl+u3Ayhu6CvPukbSSFFpc+obCIiatuzVN0pJjRJkSxFW7bNaEAzF8/SYcnIdlVmQM4OmVIekvxo0HVx6cWj3pO0vpKSugRQfD3feHQUnqQs1JUUhzXeMIQiB1saFnLBuipn7xK4HyM/akj+Q+sMmxOPX9RB9A59vzxtoGoWEqKZWHcFAKwCutJHqA0PJpvSzlrs5HktxwfHweB1e2ZY3uCCq0nB0DlK2/BI3xPwLcGWnAxdzcq+rQOGvzSqKDRgD7ACJptHrAQ2huhbQ6PUogl2fk/pXGTjodJGDNFjKMpt+QTa+gStKTJmYintpCdOBq1qhyKbGNSpqKIT/wR8FnJW7j98e8tuIFMyIjyc4GgpAWeNhHuYfX7Jq4tqbFYiY5HeVTHolSREwRUVzgwgynHxHTYmAPK9nGnqQNpQ4Kc7hhGN2Q+B+gBULa76+cwJDYWCwnQECfa85s+gX6kSb1YGmyb5Tx1BzoyXASIiY/Nz7pjlvPkxyqMlB5J+KKNxVEV5xLVZ9YNrrPE2cyp1YrmociPeahPDX8eNkCPl+5zBOtidn2HAW9S94ZEJmM4Y8Ty8OhZ9tLE7gq8vp/poc6BdF4a9Px16zuB/aYr4Z4eRuQ1R4FbrxcLXiYQY7+scSNoLwdEowrUoxNop2mPnotCXsazA9JGgw8zxPTZbREeKLQVM87TSHhjqVT7CKVO8yfQTtkIeS4SWzNGLKD4qHhilTPSwfqmRFMhQDiUkbJSYJPZ5o9YjOu3sJYUA8MiQbNJwwefQ00qMOqxFEZOotj6WDp6ZI1i55RzXtU8csIKtS0doOfHb+p3IjvxyJ+0ZHRQh8yaKWwpH5IKh5QUk+VHNUa9pRItGJ/zDrwrrSApFLbhdZ5y0dAeWYq1z8aGWcp36GEVcPv3R9zovPuX69T/+FeoJzUyyycOymcKETQE3OJFmC+q5xCfjnA2xILx8gZ5ANBMzNYqBFUe2Z4IiY+MezR8tqiHj6YCrk5fAp69QI5JtfvIEVkMAwPE9tbcdzl+ylIss9ZqboXmYzchTZYf0JQpd1F0wHqyM2+Y+cnQvrEetSSvu6gIlD7f93IzlvE3Py+EX8st1UxOGCqUJ6nkfqz/rxOFs+oO8bEVx0wrI4XBIry161MZ7JEBkoxmWc6JOl5WysGc2Qlqu1sFpsNk9ng12rRi4KZlkmf4MblAgp4eTh/lo1p+dDromm89nsl06IEgfL8CeN2mXBy8UeugIFWtn5+14tO6fknHRglIHCe0gwa82ZTo0S1nLNqikraFizmfyLKeEkmu992EUKD/SJkX0Pot93THtREOi3eI17dTZaa2Y2I73FdNEEW05JyyQa+VTnNLfuam7YqFlj1IbpVzPWpKRZj+cm2nGzqqgTTuxHTZYgZu9aHbVY9/I/IsYxQsqGZ76UijhJdibMirHGXtUyzsj8z1tdCBN9QCes9rCJ7MZNSrAhhBsZ8U4Eb6opLeV+00WEMrdmeAtIaxmxlYfFoFoRYOLavsw4WORLZBS2KFJpXE1D7JKWGKU1gvPUVvS54du1d+8H34z76W1R+DE0XQ/DIC74uu2xcJRhw6nyEpEx8ApozPkop/Wh9aw+nkijxaEeBs7RbZEiM26txZ76yHVHO4RG8vTFh6/STI5QhFEUBTKsG2M3w6MfwZ5qAg1Pdv14VX+x+LKUmtZMIwr7Y8fh4wJObdIqaW2w+gh2V4dKAH3y9COHde7GCGFeT+STyNXa0SHwNnjExZYcuKlKYkHiNMbPQKbETwTTNI2fbOA77mwaop7wRxckhAVUwYTg1GM7JcNqRJnTSSdiWTH5ZsqrgokiNVZDhUAKOAjx0GXNzqKcSYL4rI85EUaFy30Z2UWBi/WOgaVPdHJOVJVFdlqQfGDXyJqsTY9rYf3m3KRzoO0a+lA+cDclnLTDnPSZBu3m7D9hf7kvFBtWob/B1yVeJB4T55Nam0wMhVZPgGtxPVpnKEnPWpDGKmox2Gry7m5HAU2shqN+A/piNh4wEZ1+oUGtNwwIZbgd46YmkdqbCGrFaJ0N5FVgGjGkNdRXk2/qU1vQxDb02q7pTgMqzpz2yVqMFvFFWVluLeurplQh25BbEg0XDXQ087Cmze4bE7BNIlGj+VjZN8qQ23b5/aUTjOFtP7xPCuC8rwfSSqx517Zl8A1uWOo2z61qCfTfjO282O8ZrWc3SnzpgPFxNyXGpmpX/1AoyBJWMz0qKQnoqEdlsggdkpeqOYHaWkeV8YgFnrW6SgwrVgeKd4ubHWgqoW5KnCfqWKOCyFQYlpSS5EQ4Uopq9C9ta3bdlGiwPpScGLNaus/KgUkKe7N9LU3/GMxmCaSTkuCzt79QVM1Hoa5UurI4taJwlo9GWbHCGNKQBtO0udOUrPCICLTU89DHvhWt+ECTLHE7j85vK5KGLOyarjJItMjetrXj9kbQXMnURUl4Iwn6IbDALY1qOQ+Vxdxdp2j0BLv8gDzegViFsLLA5zBM8C0c1K/Qe2vxophUnx5HO/3p37/ohFDSZr6gK8c1n3677PUQrwrqtylJvmEjpdFDjVdNe32Tko93fz8DQbBpxuK3KMFLbD48Lf8JUDZK5DaS7bco4WH78auVPwDigjPnjaG+QYl4bsC6DW+Sot/CxAs9to36RzslAazue9q/iVgnECQ4XNUai3FbKVmeerRB2Nu7h0y4Bxqr1rPKbZRIhx4bFIS/iVgnsJDrPYwtg28WPdq3wtXn/qD62GDV08otlBS1un8rhM3AbRLRKcd3pWyyPP9zv6ji7WHPuEpXlKCAZNvNiKmQfNCQ22TrshAAz80yHefQi/tf+CrgLkZGczUpEWaw7sj+mp6lO3gV2LA7jWYWzoQ7pK5qpn/OSi1r7fxNSvQ5xJp+hTAMo0CcLfjtvkyYDrmLYlLQ9BuRXiH9cz8GlazZXqXG41sngNP8GqvVrsp0U3SJ0sOIF7gLJ6PlI/XwDduYPgSsuS4Z+jolXu++nEGTxHj9yE8lu/rx6U3uPhYRm6GvUyJu5Z4YurZl5VVWYVFuwPWXIPlM7/VY9HYA5bJ4RX7/1rb/HzHz8wVjoWQBGf1D2z+x1crHI2BMwUgo8eSyzVUQ4YRepD+WZTaYDP1IKEGyQV04j+yuad3NH3wbUrrfGMZIKNGrzk8JXKS3xHHc1RuhXzL046DEtCGllCQ4naPKf86cCJfl0+OgxMuq8FCF1JTib/iBhQexPee5xkGJUuSVcdNPuf/JDX3PQjvn1tso8eTuWZpMHXfDw3OrdahtlIiw6PBBFc2fqlfDw+QrzdVGiRrcbnTQxTiv7Uo1YSDo1V4ij9oSTbOC4+oFd/TnkeTlBn9PmHdtPlHyAmDNRVLg15Qo3p3IeaLkNQjK2uIVJdpms+p2QidKXoMkgwL7XE1KJF7l6EIxyW7AKUOZiZIXIYY5XvfdoMR0IhRAk7XF6qxJSanQJkpeBJFm6Ju/zDDzEFnleze2wZgoeRGUFcheq8cFh+6k30TJq1AANuPXlIj3Cq0TJa9CRDL015RsweIsZN8TpwG+7HibKHkVTMCliWsn+HTiOB45V6q4qMOezPurQXZVvaIE/96X1llnXe4mSl6EJcDsmhIrd6z4diujl2gxgC79tX6F98ADyIVrW6LZi47mUt1x7MUCWZY/V4p9B/BeW+o4qooTSugA9kTJqGDlsHInSsYErLkmKRkXgomSscFaT5SMDfJEydggTpSMDd5+omRsKCZKxoZgomRsEOKvzVX9A+/QxFhoAj7MAAAAAElFTkSuQmCC">
            <a:extLst>
              <a:ext uri="{FF2B5EF4-FFF2-40B4-BE49-F238E27FC236}">
                <a16:creationId xmlns:a16="http://schemas.microsoft.com/office/drawing/2014/main" id="{A31EB9A5-3077-E6A2-04BB-919A5183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7654"/>
            <a:ext cx="3380316" cy="10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152150-83B4-E344-5311-F6AEE5095A6D}"/>
              </a:ext>
            </a:extLst>
          </p:cNvPr>
          <p:cNvSpPr txBox="1">
            <a:spLocks/>
          </p:cNvSpPr>
          <p:nvPr/>
        </p:nvSpPr>
        <p:spPr bwMode="auto">
          <a:xfrm>
            <a:off x="5004048" y="2931790"/>
            <a:ext cx="3600400" cy="10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i="1" kern="0" dirty="0"/>
              <a:t>n </a:t>
            </a:r>
            <a:r>
              <a:rPr lang="en-GB" sz="1400" kern="0" dirty="0"/>
              <a:t>= Sample size</a:t>
            </a:r>
          </a:p>
          <a:p>
            <a:pPr marL="0" indent="0">
              <a:buNone/>
            </a:pPr>
            <a:r>
              <a:rPr lang="cy-GB" sz="1400" i="1" kern="0" dirty="0"/>
              <a:t>ŷ </a:t>
            </a:r>
            <a:r>
              <a:rPr lang="cy-GB" sz="1400" kern="0" dirty="0"/>
              <a:t>= Predicted value</a:t>
            </a:r>
          </a:p>
          <a:p>
            <a:pPr marL="0" indent="0">
              <a:buNone/>
            </a:pPr>
            <a:r>
              <a:rPr lang="cy-GB" sz="1400" i="1" kern="0" dirty="0"/>
              <a:t>y </a:t>
            </a:r>
            <a:r>
              <a:rPr lang="cy-GB" sz="1400" kern="0" dirty="0"/>
              <a:t>= True value</a:t>
            </a:r>
          </a:p>
          <a:p>
            <a:pPr marL="0" indent="0">
              <a:buNone/>
            </a:pPr>
            <a:r>
              <a:rPr lang="cy-GB" sz="1400" i="1" kern="0" dirty="0"/>
              <a:t>i </a:t>
            </a:r>
            <a:r>
              <a:rPr lang="cy-GB" sz="1400" kern="0" dirty="0"/>
              <a:t>= Variable i</a:t>
            </a:r>
            <a:endParaRPr lang="en-GB" sz="1400" i="1" kern="0" dirty="0"/>
          </a:p>
        </p:txBody>
      </p:sp>
    </p:spTree>
    <p:extLst>
      <p:ext uri="{BB962C8B-B14F-4D97-AF65-F5344CB8AC3E}">
        <p14:creationId xmlns:p14="http://schemas.microsoft.com/office/powerpoint/2010/main" val="309393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E23-E716-1F20-F7E8-71EFC3E1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632045" cy="85725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Multiple linear regression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E782-46A3-29E6-4837-B839BB3F03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1011935"/>
            <a:ext cx="5467354" cy="377629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Create a random 80/20 split of the data, generating training data (80%) and test data (20%)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5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Train a regression model on the training data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5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Apply the model on the test data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5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Calculate RMSE of the training data (in-sample RMSE) and test data (out-of-sample RMSE)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500" dirty="0"/>
          </a:p>
          <a:p>
            <a:pPr>
              <a:lnSpc>
                <a:spcPct val="90000"/>
              </a:lnSpc>
            </a:pPr>
            <a:r>
              <a:rPr lang="en-GB" sz="1500" dirty="0"/>
              <a:t>Compare the RMSE. Indicates how well the model performs on new data.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500" dirty="0"/>
          </a:p>
          <a:p>
            <a:pPr>
              <a:lnSpc>
                <a:spcPct val="90000"/>
              </a:lnSpc>
            </a:pPr>
            <a:r>
              <a:rPr lang="en-GB" sz="1500" dirty="0"/>
              <a:t>More complex model </a:t>
            </a:r>
            <a:r>
              <a:rPr lang="en-GB" sz="1500" dirty="0">
                <a:sym typeface="Wingdings" pitchFamily="2" charset="2"/>
              </a:rPr>
              <a:t> Decreasing RMSE  Overfitting</a:t>
            </a:r>
            <a:endParaRPr lang="en-GB" sz="1500" dirty="0"/>
          </a:p>
          <a:p>
            <a:pPr marL="0" indent="0">
              <a:lnSpc>
                <a:spcPct val="90000"/>
              </a:lnSpc>
              <a:buNone/>
            </a:pPr>
            <a:endParaRPr lang="en-GB" sz="1500" dirty="0"/>
          </a:p>
        </p:txBody>
      </p:sp>
      <p:pic>
        <p:nvPicPr>
          <p:cNvPr id="1026" name="Picture 2" descr="Graphical illustration of overfitting a regression model.">
            <a:extLst>
              <a:ext uri="{FF2B5EF4-FFF2-40B4-BE49-F238E27FC236}">
                <a16:creationId xmlns:a16="http://schemas.microsoft.com/office/drawing/2014/main" id="{306B34AB-697F-E481-635C-50C3DB20B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22179"/>
          <a:stretch/>
        </p:blipFill>
        <p:spPr bwMode="auto">
          <a:xfrm>
            <a:off x="5933280" y="1173753"/>
            <a:ext cx="3114758" cy="33157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4165-18BF-BC01-DDDA-BA1CF1A6F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BD33B7-CA33-3F57-03EF-CA7A169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111928-4229-427F-8912-9DB104BD5DA3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3018-C86B-397A-9177-50C9DAA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19C98C6-00F0-4387-A9BA-FB521E0564CA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sv-SE" sz="500"/>
          </a:p>
        </p:txBody>
      </p:sp>
    </p:spTree>
    <p:extLst>
      <p:ext uri="{BB962C8B-B14F-4D97-AF65-F5344CB8AC3E}">
        <p14:creationId xmlns:p14="http://schemas.microsoft.com/office/powerpoint/2010/main" val="79058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5F55-363E-157E-1AA6-6462BCE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models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27A8-5EE9-0DF3-AB97-79D18B2F06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Can be used on continuous (linear) and discrete (logistic) data</a:t>
            </a:r>
          </a:p>
          <a:p>
            <a:r>
              <a:rPr lang="en-GB" dirty="0"/>
              <a:t>Determine influence of independent variables on the dependent</a:t>
            </a:r>
          </a:p>
          <a:p>
            <a:r>
              <a:rPr lang="en-GB" dirty="0"/>
              <a:t>Identifying outliers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11A8F-95B4-C4EA-6349-5FACE82C0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No mixed data (continuous &amp; discrete</a:t>
            </a:r>
          </a:p>
          <a:p>
            <a:r>
              <a:rPr lang="en-GB" dirty="0"/>
              <a:t>Many assumptions</a:t>
            </a:r>
          </a:p>
          <a:p>
            <a:r>
              <a:rPr lang="en-GB" dirty="0"/>
              <a:t>Requires complete data and no missing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1386-24AE-F19E-51AD-6312FF0DB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542207-56AA-8C24-BDCE-15A5B3AB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9D75-B648-11B5-DDDA-77773A7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36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639D-7326-7D1C-AB58-4BEC27C6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r>
              <a:rPr lang="en-GB" dirty="0"/>
              <a:t>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F83E-1FBF-0926-1232-C3979F474B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1402829"/>
            <a:ext cx="4675266" cy="3190191"/>
          </a:xfrm>
        </p:spPr>
        <p:txBody>
          <a:bodyPr/>
          <a:lstStyle/>
          <a:p>
            <a:r>
              <a:rPr lang="en-GB" dirty="0"/>
              <a:t>Non-parametric algorithm </a:t>
            </a:r>
            <a:r>
              <a:rPr lang="en-GB" i="1" dirty="0"/>
              <a:t>i.e. </a:t>
            </a:r>
            <a:r>
              <a:rPr lang="en-GB" dirty="0"/>
              <a:t>no strong assumptions </a:t>
            </a:r>
          </a:p>
          <a:p>
            <a:endParaRPr lang="en-GB" dirty="0"/>
          </a:p>
          <a:p>
            <a:r>
              <a:rPr lang="en-GB" dirty="0"/>
              <a:t>Often used for classification, predicting the group of a data point</a:t>
            </a:r>
          </a:p>
          <a:p>
            <a:endParaRPr lang="en-GB" dirty="0"/>
          </a:p>
          <a:p>
            <a:r>
              <a:rPr lang="en-GB" dirty="0"/>
              <a:t>Applies majority voting based on:</a:t>
            </a:r>
          </a:p>
          <a:p>
            <a:pPr lvl="1"/>
            <a:r>
              <a:rPr lang="en-GB" dirty="0"/>
              <a:t>Distance metrics</a:t>
            </a:r>
          </a:p>
          <a:p>
            <a:pPr lvl="1"/>
            <a:r>
              <a:rPr lang="en-GB" dirty="0"/>
              <a:t>Number of K’s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DF6F-02C0-6D12-2463-58EA78412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0D0B6D-D0E5-B9DF-952E-4A72629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9481-B3CB-7028-A286-52847444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0558027-87DA-0909-8AD6-1B499B738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4" r="65528" b="23254"/>
          <a:stretch/>
        </p:blipFill>
        <p:spPr bwMode="auto">
          <a:xfrm>
            <a:off x="4932040" y="915566"/>
            <a:ext cx="394213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81BE6A-6C33-C936-C404-789A4A1C97D7}"/>
              </a:ext>
            </a:extLst>
          </p:cNvPr>
          <p:cNvSpPr txBox="1"/>
          <p:nvPr/>
        </p:nvSpPr>
        <p:spPr>
          <a:xfrm>
            <a:off x="8278183" y="4528989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IBM.com</a:t>
            </a:r>
            <a:endParaRPr lang="en-GB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94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1F04-8BB0-1281-A2F5-2FCA766A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KNN by distance and K’s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1A9E-F4C5-7F7F-9368-805C183BE51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630" y="3218781"/>
            <a:ext cx="5814538" cy="1569452"/>
          </a:xfrm>
        </p:spPr>
        <p:txBody>
          <a:bodyPr anchor="ctr"/>
          <a:lstStyle/>
          <a:p>
            <a:pPr>
              <a:buFont typeface="+mj-lt"/>
              <a:buAutoNum type="arabicPeriod"/>
            </a:pPr>
            <a:r>
              <a:rPr lang="en-GB" sz="1600" dirty="0"/>
              <a:t>Calculate the distances, usually with Euclidean distance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Find the nearest neighbours by ranking the distances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Majority vote on the predicted class label based on the K nearest neighbours 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8D82-B5F2-0AE7-CAE0-CBAC02AF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E47E58-D0CB-292C-6808-F9DCD68F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8351-5BDF-A28C-62FD-49162CC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3485051-24DF-B658-5B36-EBCE10E09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4" b="23254"/>
          <a:stretch/>
        </p:blipFill>
        <p:spPr bwMode="auto">
          <a:xfrm>
            <a:off x="828055" y="887658"/>
            <a:ext cx="7700392" cy="23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85AEF-5871-FDE6-D7A5-7DF314E3CB73}"/>
              </a:ext>
            </a:extLst>
          </p:cNvPr>
          <p:cNvSpPr txBox="1"/>
          <p:nvPr/>
        </p:nvSpPr>
        <p:spPr>
          <a:xfrm>
            <a:off x="8528447" y="3164026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IBM.com</a:t>
            </a:r>
            <a:endParaRPr lang="en-GB" sz="1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6B009-70ED-2508-CEA5-8545246555EB}"/>
              </a:ext>
            </a:extLst>
          </p:cNvPr>
          <p:cNvSpPr txBox="1"/>
          <p:nvPr/>
        </p:nvSpPr>
        <p:spPr>
          <a:xfrm>
            <a:off x="7382607" y="1196752"/>
            <a:ext cx="2520280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b="1" dirty="0">
                <a:latin typeface="+mn-lt"/>
              </a:rPr>
              <a:t>K = 3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EF16499-326A-DE1E-D91C-68F7D4F4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12274" r="9501" b="8809"/>
          <a:stretch/>
        </p:blipFill>
        <p:spPr bwMode="auto">
          <a:xfrm>
            <a:off x="6126228" y="3524778"/>
            <a:ext cx="2899437" cy="9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6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898-0BB9-D503-804D-84BF1588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CF7E-531B-C7D4-E5C3-73816C3912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630" y="976654"/>
            <a:ext cx="8563698" cy="3190191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Pros:</a:t>
            </a:r>
          </a:p>
          <a:p>
            <a:r>
              <a:rPr lang="en-GB" sz="1600" dirty="0"/>
              <a:t>It is easy to implement</a:t>
            </a:r>
          </a:p>
          <a:p>
            <a:r>
              <a:rPr lang="en-GB" sz="1600" dirty="0"/>
              <a:t>No need to train a model</a:t>
            </a:r>
          </a:p>
          <a:p>
            <a:r>
              <a:rPr lang="en-GB" sz="1600" dirty="0"/>
              <a:t>Versatile, distance algorithms can handle different types of data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Cons:</a:t>
            </a:r>
          </a:p>
          <a:p>
            <a:r>
              <a:rPr lang="en-GB" sz="1600" dirty="0"/>
              <a:t>Data should be of the same scale which can be difficult with large datasets</a:t>
            </a:r>
          </a:p>
          <a:p>
            <a:r>
              <a:rPr lang="en-GB" sz="1600" dirty="0"/>
              <a:t>Setting the K can be challenging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Tips:</a:t>
            </a:r>
          </a:p>
          <a:p>
            <a:r>
              <a:rPr lang="en-GB" sz="1600" dirty="0"/>
              <a:t>Test different K’s</a:t>
            </a:r>
          </a:p>
          <a:p>
            <a:r>
              <a:rPr lang="en-GB" sz="1600" dirty="0"/>
              <a:t>K should be odd numbers to avoid any draws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00C1-4BDA-21AD-FCA3-505373ED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E28609-9077-AC4D-202F-6FEB7CDD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58F6-2E00-BB60-C202-0B9AA497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014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E084-CE28-28DD-544A-497937E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632045" cy="85725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Decision tree and random forest</a:t>
            </a:r>
          </a:p>
        </p:txBody>
      </p:sp>
      <p:sp>
        <p:nvSpPr>
          <p:cNvPr id="5127" name="Content Placeholder 2">
            <a:extLst>
              <a:ext uri="{FF2B5EF4-FFF2-40B4-BE49-F238E27FC236}">
                <a16:creationId xmlns:a16="http://schemas.microsoft.com/office/drawing/2014/main" id="{054AD9E1-4521-F542-F9FE-E94CC64908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1196753"/>
            <a:ext cx="4170039" cy="3396268"/>
          </a:xfrm>
        </p:spPr>
        <p:txBody>
          <a:bodyPr/>
          <a:lstStyle/>
          <a:p>
            <a:r>
              <a:rPr lang="en-US" dirty="0"/>
              <a:t>Random forest is based on decision tree’s</a:t>
            </a:r>
          </a:p>
          <a:p>
            <a:endParaRPr lang="en-US" dirty="0"/>
          </a:p>
          <a:p>
            <a:r>
              <a:rPr lang="en-US" dirty="0"/>
              <a:t>Generates many decision tree’s creates the random forest to classify unlabeled data</a:t>
            </a:r>
          </a:p>
          <a:p>
            <a:pPr lvl="1"/>
            <a:r>
              <a:rPr lang="en-US" dirty="0"/>
              <a:t>A single tree is not accurate</a:t>
            </a:r>
          </a:p>
          <a:p>
            <a:endParaRPr lang="en-US" dirty="0"/>
          </a:p>
          <a:p>
            <a:r>
              <a:rPr lang="en-US" dirty="0"/>
              <a:t>Can use both categorical and continuous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CB71-3AD5-9C72-99BE-96F689E0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19DD13-CA75-94C5-9B7D-35B8D8F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111928-4229-427F-8912-9DB104BD5DA3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CC30-6A42-66A5-4BA4-C93C8D7B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19C98C6-00F0-4387-A9BA-FB521E0564CA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sv-SE" sz="5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14ABF-401B-5C37-1074-92BE9AD8CDFE}"/>
              </a:ext>
            </a:extLst>
          </p:cNvPr>
          <p:cNvGrpSpPr/>
          <p:nvPr/>
        </p:nvGrpSpPr>
        <p:grpSpPr>
          <a:xfrm>
            <a:off x="4785176" y="1275606"/>
            <a:ext cx="4200471" cy="2878724"/>
            <a:chOff x="4785175" y="1058252"/>
            <a:chExt cx="4200471" cy="287872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B8440B1-AAAB-1CC5-DEBC-62AF3323D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85175" y="1393639"/>
              <a:ext cx="4170040" cy="254333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D79012-3AE5-F920-088A-E19D50F1FB00}"/>
                </a:ext>
              </a:extLst>
            </p:cNvPr>
            <p:cNvSpPr txBox="1"/>
            <p:nvPr/>
          </p:nvSpPr>
          <p:spPr>
            <a:xfrm>
              <a:off x="4785175" y="1058252"/>
              <a:ext cx="4200471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+mn-lt"/>
                </a:rPr>
                <a:t>Will it rain? Yes or no?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F1BF07-A242-7174-5BB7-102B9D3F1923}"/>
              </a:ext>
            </a:extLst>
          </p:cNvPr>
          <p:cNvSpPr txBox="1"/>
          <p:nvPr/>
        </p:nvSpPr>
        <p:spPr>
          <a:xfrm>
            <a:off x="7382607" y="4309269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Towardsdatascience.com</a:t>
            </a:r>
            <a:endParaRPr lang="en-GB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21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E084-CE28-28DD-544A-497937E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632045" cy="85725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5127" name="Content Placeholder 2">
            <a:extLst>
              <a:ext uri="{FF2B5EF4-FFF2-40B4-BE49-F238E27FC236}">
                <a16:creationId xmlns:a16="http://schemas.microsoft.com/office/drawing/2014/main" id="{054AD9E1-4521-F542-F9FE-E94CC64908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3" y="843558"/>
            <a:ext cx="4645675" cy="3749463"/>
          </a:xfrm>
        </p:spPr>
        <p:txBody>
          <a:bodyPr anchor="ctr"/>
          <a:lstStyle/>
          <a:p>
            <a:pPr>
              <a:buFont typeface="+mj-lt"/>
              <a:buAutoNum type="arabicPeriod"/>
            </a:pPr>
            <a:r>
              <a:rPr lang="en-US" sz="1600" dirty="0"/>
              <a:t>Create a bootstrapped dataset that is the same size of the original</a:t>
            </a:r>
          </a:p>
          <a:p>
            <a:pPr lvl="1"/>
            <a:r>
              <a:rPr lang="en-US" sz="1400" dirty="0"/>
              <a:t>Randomly selected data, where duplicates are allowed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600" dirty="0"/>
              <a:t>Create a decision tree using the bootstrapped data using a random subset of variables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600" dirty="0"/>
              <a:t>Repeat 1 and 2 multiple times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Impute your unlabeled data and let the random forests’ many classifiers label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600" dirty="0"/>
              <a:t>Majority vote classifies the unlabeled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CB71-3AD5-9C72-99BE-96F689E0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19DD13-CA75-94C5-9B7D-35B8D8F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111928-4229-427F-8912-9DB104BD5DA3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CC30-6A42-66A5-4BA4-C93C8D7B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19C98C6-00F0-4387-A9BA-FB521E0564CA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sv-SE" sz="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1BF07-A242-7174-5BB7-102B9D3F1923}"/>
              </a:ext>
            </a:extLst>
          </p:cNvPr>
          <p:cNvSpPr txBox="1"/>
          <p:nvPr/>
        </p:nvSpPr>
        <p:spPr>
          <a:xfrm>
            <a:off x="7725507" y="4387697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Wikipedia.org</a:t>
            </a:r>
            <a:endParaRPr lang="en-GB" sz="1000" dirty="0"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E63F18-954F-FE74-DFD2-7A42D147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97" y="399002"/>
            <a:ext cx="4150377" cy="233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C5FD9E-C96D-49FB-D3FD-17C605CB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47407"/>
              </p:ext>
            </p:extLst>
          </p:nvPr>
        </p:nvGraphicFramePr>
        <p:xfrm>
          <a:off x="5026010" y="3091160"/>
          <a:ext cx="28803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675174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20512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Will it rain?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6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2354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22C02-3077-5D32-1335-F90E0CDD90AE}"/>
              </a:ext>
            </a:extLst>
          </p:cNvPr>
          <p:cNvCxnSpPr/>
          <p:nvPr/>
        </p:nvCxnSpPr>
        <p:spPr bwMode="auto">
          <a:xfrm>
            <a:off x="6466170" y="2737649"/>
            <a:ext cx="0" cy="3636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876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851337-ED8A-C340-D5DA-8EFE75435E69}"/>
              </a:ext>
            </a:extLst>
          </p:cNvPr>
          <p:cNvSpPr txBox="1"/>
          <p:nvPr/>
        </p:nvSpPr>
        <p:spPr>
          <a:xfrm>
            <a:off x="5660626" y="2452739"/>
            <a:ext cx="1611088" cy="30777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+mn-lt"/>
              </a:rPr>
              <a:t>Majority voting</a:t>
            </a:r>
          </a:p>
        </p:txBody>
      </p:sp>
    </p:spTree>
    <p:extLst>
      <p:ext uri="{BB962C8B-B14F-4D97-AF65-F5344CB8AC3E}">
        <p14:creationId xmlns:p14="http://schemas.microsoft.com/office/powerpoint/2010/main" val="30964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C87A-1573-47DF-C019-A57904A4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validation with Out-of-Bag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9E22-9A36-6904-F9CE-FD8FF6D08F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The Random forest model can be validated using the Out-of-bag error</a:t>
            </a:r>
          </a:p>
          <a:p>
            <a:endParaRPr lang="en-GB" dirty="0"/>
          </a:p>
          <a:p>
            <a:r>
              <a:rPr lang="en-GB" dirty="0"/>
              <a:t>The Random forest is used to predict labels of data not selected for the bootstrapped data (test set)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D238-579A-F1C8-2AF4-ABF4245C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FE3CD-D3D7-3CBC-D5DB-18517D9A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6D44-C5A7-B42E-EE16-3FD66BA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680F0-244F-97B5-EE82-3DFF83E01F76}"/>
              </a:ext>
            </a:extLst>
          </p:cNvPr>
          <p:cNvSpPr txBox="1"/>
          <p:nvPr/>
        </p:nvSpPr>
        <p:spPr>
          <a:xfrm>
            <a:off x="5868144" y="4446141"/>
            <a:ext cx="3384376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+mn-lt"/>
              </a:rPr>
              <a:t>By </a:t>
            </a:r>
            <a:r>
              <a:rPr lang="en-GB" sz="800" dirty="0" err="1">
                <a:latin typeface="+mn-lt"/>
              </a:rPr>
              <a:t>Sauxeris</a:t>
            </a:r>
            <a:r>
              <a:rPr lang="en-GB" sz="800" dirty="0">
                <a:latin typeface="+mn-lt"/>
              </a:rPr>
              <a:t> - Own work, CC BY-SA 4.0, https://</a:t>
            </a:r>
            <a:r>
              <a:rPr lang="en-GB" sz="800" dirty="0" err="1">
                <a:latin typeface="+mn-lt"/>
              </a:rPr>
              <a:t>commons.wikimedia.org</a:t>
            </a:r>
            <a:r>
              <a:rPr lang="en-GB" sz="800" dirty="0">
                <a:latin typeface="+mn-lt"/>
              </a:rPr>
              <a:t>/w/</a:t>
            </a:r>
            <a:r>
              <a:rPr lang="en-GB" sz="800" dirty="0" err="1">
                <a:latin typeface="+mn-lt"/>
              </a:rPr>
              <a:t>index.php?curid</a:t>
            </a:r>
            <a:r>
              <a:rPr lang="en-GB" sz="800" dirty="0">
                <a:latin typeface="+mn-lt"/>
              </a:rPr>
              <a:t>=97324306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7CF96C-02ED-9944-D53D-41FB0BD5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87" y="1133708"/>
            <a:ext cx="4644760" cy="295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5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5F55-363E-157E-1AA6-6462BCE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27A8-5EE9-0DF3-AB97-79D18B2F06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Can be used on many types and mixes of data</a:t>
            </a:r>
          </a:p>
          <a:p>
            <a:r>
              <a:rPr lang="en-GB" dirty="0"/>
              <a:t>Can be applied on both classification and regression problems</a:t>
            </a:r>
          </a:p>
          <a:p>
            <a:r>
              <a:rPr lang="en-GB" dirty="0"/>
              <a:t>Can be applied on data with missing values</a:t>
            </a:r>
          </a:p>
          <a:p>
            <a:r>
              <a:rPr lang="en-GB" dirty="0"/>
              <a:t>No overfitting and curse of dimensionality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11A8F-95B4-C4EA-6349-5FACE82C0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Very complex and you can’t follow the decision of the tree</a:t>
            </a:r>
          </a:p>
          <a:p>
            <a:r>
              <a:rPr lang="en-GB" dirty="0"/>
              <a:t>Training the model takes time and computing power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1386-24AE-F19E-51AD-6312FF0DB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542207-56AA-8C24-BDCE-15A5B3AB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9D75-B648-11B5-DDDA-77773A7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68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2803B8-60D3-724E-D825-7D42EA99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about me: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EED69B-6D59-E8C4-6D82-55BCDA74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32" y="987574"/>
            <a:ext cx="8618384" cy="3683328"/>
          </a:xfrm>
        </p:spPr>
        <p:txBody>
          <a:bodyPr anchor="ctr"/>
          <a:lstStyle/>
          <a:p>
            <a:r>
              <a:rPr lang="en-GB" sz="1600" dirty="0" err="1"/>
              <a:t>Gustaw</a:t>
            </a:r>
            <a:r>
              <a:rPr lang="en-GB" sz="1600" dirty="0"/>
              <a:t> Eriksson (</a:t>
            </a:r>
            <a:r>
              <a:rPr lang="en-GB" sz="1600" dirty="0">
                <a:hlinkClick r:id="rId2"/>
              </a:rPr>
              <a:t>gustaw.eriksson@ki.se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B.Sc. in Molecular Biology &amp; M.Sc. in Bioinformatics from Lund University. </a:t>
            </a:r>
          </a:p>
          <a:p>
            <a:endParaRPr lang="en-GB" sz="1600" dirty="0"/>
          </a:p>
          <a:p>
            <a:r>
              <a:rPr lang="en-GB" sz="1600" dirty="0"/>
              <a:t>PhD student in the Reproductive Endocrinology and Metabolism group led by </a:t>
            </a:r>
            <a:r>
              <a:rPr lang="en-GB" sz="1600" dirty="0" err="1"/>
              <a:t>Elisabet</a:t>
            </a:r>
            <a:r>
              <a:rPr lang="en-GB" sz="1600" dirty="0"/>
              <a:t> </a:t>
            </a:r>
            <a:r>
              <a:rPr lang="en-GB" sz="1600" dirty="0" err="1"/>
              <a:t>Stener-Victorin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Researching the </a:t>
            </a:r>
            <a:r>
              <a:rPr lang="en-GB" sz="1600" dirty="0" err="1"/>
              <a:t>etiology</a:t>
            </a:r>
            <a:r>
              <a:rPr lang="en-GB" sz="1600" dirty="0"/>
              <a:t> of PCOS</a:t>
            </a:r>
          </a:p>
          <a:p>
            <a:pPr lvl="1"/>
            <a:r>
              <a:rPr lang="en-GB" sz="1400" dirty="0"/>
              <a:t>Single-nuclei RNA-sequencing and bioinformatics</a:t>
            </a:r>
          </a:p>
          <a:p>
            <a:pPr lvl="1"/>
            <a:r>
              <a:rPr lang="en-GB" sz="1400" dirty="0"/>
              <a:t>Endometrium organoids</a:t>
            </a:r>
          </a:p>
          <a:p>
            <a:pPr lvl="1"/>
            <a:r>
              <a:rPr lang="en-GB" sz="1400" b="1" dirty="0"/>
              <a:t>Wet and dry lab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0916-4861-D96B-A10F-32A14FE0F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5E99-E05B-FFCD-F12A-8E9B355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03F3-7538-43D4-BCF8-72AA35A688BD}" type="datetime1">
              <a:rPr lang="en-GB" smtClean="0"/>
              <a:pPr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9373-D0BB-EBCA-F5DA-02A72D5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23E-5A40-4F9A-B83B-0F0B7FEF2706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532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E35C-8316-800D-FE72-C4329E8B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machine learning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7ED5-8730-C9F5-FF4C-0FF965AD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UML, algorithms are used to </a:t>
            </a:r>
            <a:r>
              <a:rPr lang="en-GB" dirty="0" err="1"/>
              <a:t>analyze</a:t>
            </a:r>
            <a:r>
              <a:rPr lang="en-GB" dirty="0"/>
              <a:t> and cluster </a:t>
            </a:r>
            <a:r>
              <a:rPr lang="en-GB" b="1" dirty="0"/>
              <a:t>unlabelled data</a:t>
            </a:r>
          </a:p>
          <a:p>
            <a:pPr lvl="1"/>
            <a:r>
              <a:rPr lang="en-GB" dirty="0"/>
              <a:t>Data grouping based on patterns</a:t>
            </a:r>
          </a:p>
          <a:p>
            <a:pPr lvl="1"/>
            <a:r>
              <a:rPr lang="en-GB" dirty="0"/>
              <a:t>Similarities and differences of the data</a:t>
            </a:r>
          </a:p>
          <a:p>
            <a:pPr lvl="1"/>
            <a:endParaRPr lang="en-GB" dirty="0"/>
          </a:p>
          <a:p>
            <a:r>
              <a:rPr lang="en-GB" b="1" dirty="0"/>
              <a:t>Clustering</a:t>
            </a:r>
            <a:r>
              <a:rPr lang="en-GB" dirty="0"/>
              <a:t> is applied on raw data and groups it based on similarities and differences between the structure and/or patterns of the data</a:t>
            </a:r>
          </a:p>
          <a:p>
            <a:pPr lvl="1"/>
            <a:endParaRPr lang="en-GB" dirty="0"/>
          </a:p>
          <a:p>
            <a:r>
              <a:rPr lang="en-GB" b="1" dirty="0"/>
              <a:t>Dimensionality reduction </a:t>
            </a:r>
            <a:r>
              <a:rPr lang="en-GB" dirty="0"/>
              <a:t>can be applied to reduce complexity of data whilst preserving the structure to reduce ”noise” and overfitting ML algorithms.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0BA5-75F0-D4B2-BE37-6EEEB119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4EDB-E77F-0C33-92DD-7329C75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2A9-0560-75B0-E7E2-28D3FFC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119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242EA-A565-AE53-721A-4A29975F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7C623C-121D-E84F-56C1-AF86660B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87574"/>
            <a:ext cx="4315226" cy="3605447"/>
          </a:xfrm>
        </p:spPr>
        <p:txBody>
          <a:bodyPr anchor="ctr"/>
          <a:lstStyle/>
          <a:p>
            <a:r>
              <a:rPr lang="en-GB" dirty="0"/>
              <a:t>Not to be confused with KNN</a:t>
            </a:r>
          </a:p>
          <a:p>
            <a:endParaRPr lang="en-GB" dirty="0"/>
          </a:p>
          <a:p>
            <a:r>
              <a:rPr lang="en-GB" dirty="0"/>
              <a:t>Groups similar datapoints in clusters</a:t>
            </a:r>
          </a:p>
          <a:p>
            <a:endParaRPr lang="en-GB" dirty="0"/>
          </a:p>
          <a:p>
            <a:r>
              <a:rPr lang="en-GB" dirty="0"/>
              <a:t>K is the number of cluster and means generated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F60D9-870A-9BCD-D563-D0987D71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D57C-8E90-7B37-B16F-F066116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0DE2-EC40-F82C-93EF-E4C3749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21</a:t>
            </a:fld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5359E-90A0-96C8-4A09-60CBDF9F7269}"/>
              </a:ext>
            </a:extLst>
          </p:cNvPr>
          <p:cNvSpPr txBox="1"/>
          <p:nvPr/>
        </p:nvSpPr>
        <p:spPr>
          <a:xfrm>
            <a:off x="4508639" y="4640360"/>
            <a:ext cx="3384376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+mn-lt"/>
              </a:rPr>
              <a:t>By I, </a:t>
            </a:r>
            <a:r>
              <a:rPr lang="en-GB" sz="800" dirty="0" err="1">
                <a:latin typeface="+mn-lt"/>
              </a:rPr>
              <a:t>Weston.pace</a:t>
            </a:r>
            <a:r>
              <a:rPr lang="en-GB" sz="800" dirty="0">
                <a:latin typeface="+mn-lt"/>
              </a:rPr>
              <a:t>, CC BY-SA 3.0, https://</a:t>
            </a:r>
            <a:r>
              <a:rPr lang="en-GB" sz="800" dirty="0" err="1">
                <a:latin typeface="+mn-lt"/>
              </a:rPr>
              <a:t>commons.wikimedia.org</a:t>
            </a:r>
            <a:r>
              <a:rPr lang="en-GB" sz="800" dirty="0">
                <a:latin typeface="+mn-lt"/>
              </a:rPr>
              <a:t>/w/</a:t>
            </a:r>
            <a:r>
              <a:rPr lang="en-GB" sz="800" dirty="0" err="1">
                <a:latin typeface="+mn-lt"/>
              </a:rPr>
              <a:t>index.php?curid</a:t>
            </a:r>
            <a:r>
              <a:rPr lang="en-GB" sz="800" dirty="0">
                <a:latin typeface="+mn-lt"/>
              </a:rPr>
              <a:t>=2463053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EA0B1-557F-D2E9-0B96-30C655AC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89" y="885577"/>
            <a:ext cx="3487313" cy="3372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6F7C51-319D-0584-719B-8E57739B2F2F}"/>
              </a:ext>
            </a:extLst>
          </p:cNvPr>
          <p:cNvSpPr txBox="1"/>
          <p:nvPr/>
        </p:nvSpPr>
        <p:spPr>
          <a:xfrm>
            <a:off x="7474893" y="3147814"/>
            <a:ext cx="1167854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+mn-lt"/>
              </a:rPr>
              <a:t>K means shown in colour</a:t>
            </a:r>
          </a:p>
        </p:txBody>
      </p:sp>
    </p:spTree>
    <p:extLst>
      <p:ext uri="{BB962C8B-B14F-4D97-AF65-F5344CB8AC3E}">
        <p14:creationId xmlns:p14="http://schemas.microsoft.com/office/powerpoint/2010/main" val="406107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242EA-A565-AE53-721A-4A29975F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7C623C-121D-E84F-56C1-AF86660B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5719" y="987574"/>
            <a:ext cx="4688449" cy="3800659"/>
          </a:xfrm>
        </p:spPr>
        <p:txBody>
          <a:bodyPr anchor="ctr"/>
          <a:lstStyle/>
          <a:p>
            <a:pPr>
              <a:buFont typeface="+mj-lt"/>
              <a:buAutoNum type="arabicPeriod"/>
            </a:pPr>
            <a:r>
              <a:rPr lang="en-GB" dirty="0"/>
              <a:t>Set the number of K’s</a:t>
            </a:r>
          </a:p>
          <a:p>
            <a:pPr lvl="1"/>
            <a:r>
              <a:rPr lang="en-GB" dirty="0"/>
              <a:t>With Elbow plot</a:t>
            </a:r>
          </a:p>
          <a:p>
            <a:pPr>
              <a:buFont typeface="+mj-lt"/>
              <a:buAutoNum type="arabicPeriod"/>
            </a:pPr>
            <a:r>
              <a:rPr lang="en-GB" dirty="0"/>
              <a:t>Generates K random centroids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Creates K clusters by assigning each data point to closest centroid</a:t>
            </a:r>
          </a:p>
          <a:p>
            <a:pPr>
              <a:buFont typeface="+mj-lt"/>
              <a:buAutoNum type="arabicPeriod"/>
            </a:pPr>
            <a:r>
              <a:rPr lang="en-GB" dirty="0"/>
              <a:t>Calculates new centroids for each cluster</a:t>
            </a:r>
          </a:p>
          <a:p>
            <a:pPr>
              <a:buFont typeface="+mj-lt"/>
              <a:buAutoNum type="arabicPeriod"/>
            </a:pPr>
            <a:r>
              <a:rPr lang="en-GB" dirty="0"/>
              <a:t>Reassigns points with new centroids</a:t>
            </a:r>
          </a:p>
          <a:p>
            <a:pPr lvl="1"/>
            <a:r>
              <a:rPr lang="en-GB" dirty="0"/>
              <a:t>If new assignments, repeat 4</a:t>
            </a:r>
          </a:p>
          <a:p>
            <a:pPr lvl="1"/>
            <a:r>
              <a:rPr lang="en-GB" dirty="0"/>
              <a:t>If no new assignments, terminate algorithm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F60D9-870A-9BCD-D563-D0987D71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D57C-8E90-7B37-B16F-F066116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0DE2-EC40-F82C-93EF-E4C3749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22</a:t>
            </a:fld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C193B-085A-8167-33B8-3C5F8C3FF25F}"/>
              </a:ext>
            </a:extLst>
          </p:cNvPr>
          <p:cNvSpPr txBox="1"/>
          <p:nvPr/>
        </p:nvSpPr>
        <p:spPr>
          <a:xfrm>
            <a:off x="5148064" y="4483585"/>
            <a:ext cx="3931726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Oxford Protein Informatics group, https://</a:t>
            </a:r>
            <a:r>
              <a:rPr lang="en-GB" sz="800" dirty="0" err="1">
                <a:latin typeface="+mn-lt"/>
              </a:rPr>
              <a:t>www.blopig.com</a:t>
            </a:r>
            <a:r>
              <a:rPr lang="en-GB" sz="800" dirty="0">
                <a:latin typeface="+mn-lt"/>
              </a:rPr>
              <a:t>/blog/2020/07/k-means-clustering-made-simple/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C47C378-84DC-D25A-204D-07C7DDB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68" y="903350"/>
            <a:ext cx="3951915" cy="34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3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242EA-A565-AE53-721A-4A29975F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F60D9-870A-9BCD-D563-D0987D71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D57C-8E90-7B37-B16F-F066116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0DE2-EC40-F82C-93EF-E4C3749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23</a:t>
            </a:fld>
            <a:endParaRPr lang="sv-SE" dirty="0"/>
          </a:p>
        </p:txBody>
      </p:sp>
      <p:pic>
        <p:nvPicPr>
          <p:cNvPr id="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CB38A52C-FDCB-38D0-1274-C86E1CBCE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0032" y="452122"/>
            <a:ext cx="4125615" cy="40090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0F51B-892F-C018-4D5A-6AA2F31D9C75}"/>
              </a:ext>
            </a:extLst>
          </p:cNvPr>
          <p:cNvSpPr txBox="1"/>
          <p:nvPr/>
        </p:nvSpPr>
        <p:spPr>
          <a:xfrm>
            <a:off x="4716016" y="4608513"/>
            <a:ext cx="3384376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+mn-lt"/>
              </a:rPr>
              <a:t>By </a:t>
            </a:r>
            <a:r>
              <a:rPr lang="en-GB" sz="800" dirty="0" err="1">
                <a:latin typeface="+mn-lt"/>
              </a:rPr>
              <a:t>Chire</a:t>
            </a:r>
            <a:r>
              <a:rPr lang="en-GB" sz="800" dirty="0">
                <a:latin typeface="+mn-lt"/>
              </a:rPr>
              <a:t> - Own work, CC BY-SA 4.0, https://</a:t>
            </a:r>
            <a:r>
              <a:rPr lang="en-GB" sz="800" dirty="0" err="1">
                <a:latin typeface="+mn-lt"/>
              </a:rPr>
              <a:t>commons.wikimedia.org</a:t>
            </a:r>
            <a:r>
              <a:rPr lang="en-GB" sz="800" dirty="0">
                <a:latin typeface="+mn-lt"/>
              </a:rPr>
              <a:t>/w/</a:t>
            </a:r>
            <a:r>
              <a:rPr lang="en-GB" sz="800" dirty="0" err="1">
                <a:latin typeface="+mn-lt"/>
              </a:rPr>
              <a:t>index.php?curid</a:t>
            </a:r>
            <a:r>
              <a:rPr lang="en-GB" sz="800" dirty="0">
                <a:latin typeface="+mn-lt"/>
              </a:rPr>
              <a:t>=59409335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F053FEDA-5290-A80B-74FD-435D8BF32E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5719" y="987574"/>
            <a:ext cx="4688449" cy="3800659"/>
          </a:xfrm>
        </p:spPr>
        <p:txBody>
          <a:bodyPr anchor="ctr"/>
          <a:lstStyle/>
          <a:p>
            <a:pPr>
              <a:buFont typeface="+mj-lt"/>
              <a:buAutoNum type="arabicPeriod"/>
            </a:pPr>
            <a:r>
              <a:rPr lang="en-GB" dirty="0"/>
              <a:t>Set the number of K’s</a:t>
            </a:r>
          </a:p>
          <a:p>
            <a:pPr lvl="1"/>
            <a:r>
              <a:rPr lang="en-GB" dirty="0"/>
              <a:t>With Elbow plot</a:t>
            </a:r>
          </a:p>
          <a:p>
            <a:pPr>
              <a:buFont typeface="+mj-lt"/>
              <a:buAutoNum type="arabicPeriod"/>
            </a:pPr>
            <a:r>
              <a:rPr lang="en-GB" dirty="0"/>
              <a:t>Generates K random centroids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Creates K clusters by assigning each data point to closest centroid</a:t>
            </a:r>
          </a:p>
          <a:p>
            <a:pPr>
              <a:buFont typeface="+mj-lt"/>
              <a:buAutoNum type="arabicPeriod"/>
            </a:pPr>
            <a:r>
              <a:rPr lang="en-GB" dirty="0"/>
              <a:t>Calculates new centroids for each cluster</a:t>
            </a:r>
          </a:p>
          <a:p>
            <a:pPr>
              <a:buFont typeface="+mj-lt"/>
              <a:buAutoNum type="arabicPeriod"/>
            </a:pPr>
            <a:r>
              <a:rPr lang="en-GB" dirty="0"/>
              <a:t>Reassigns points with new centroids</a:t>
            </a:r>
          </a:p>
          <a:p>
            <a:pPr lvl="1"/>
            <a:r>
              <a:rPr lang="en-GB" dirty="0"/>
              <a:t>If new assignments, repeat 4</a:t>
            </a:r>
          </a:p>
          <a:p>
            <a:pPr lvl="1"/>
            <a:r>
              <a:rPr lang="en-GB" dirty="0"/>
              <a:t>If no new assignments, terminate algorithm </a:t>
            </a:r>
          </a:p>
        </p:txBody>
      </p:sp>
    </p:spTree>
    <p:extLst>
      <p:ext uri="{BB962C8B-B14F-4D97-AF65-F5344CB8AC3E}">
        <p14:creationId xmlns:p14="http://schemas.microsoft.com/office/powerpoint/2010/main" val="331068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AAE7-EE54-97BF-2F41-46924FE5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Elbow plot determines number of K’s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8A2-5878-3CD3-DA86-9AFF43FDFE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15567"/>
            <a:ext cx="4170039" cy="3677454"/>
          </a:xfrm>
        </p:spPr>
        <p:txBody>
          <a:bodyPr anchor="ctr"/>
          <a:lstStyle/>
          <a:p>
            <a:r>
              <a:rPr lang="en-GB" dirty="0"/>
              <a:t>First step of K-means clustering is to set the K</a:t>
            </a:r>
          </a:p>
          <a:p>
            <a:endParaRPr lang="en-GB" dirty="0"/>
          </a:p>
          <a:p>
            <a:r>
              <a:rPr lang="en-GB" dirty="0"/>
              <a:t>The Elbow method is common</a:t>
            </a:r>
          </a:p>
          <a:p>
            <a:endParaRPr lang="en-GB" dirty="0"/>
          </a:p>
          <a:p>
            <a:r>
              <a:rPr lang="en-GB" dirty="0"/>
              <a:t>Distortions is the sum of squared distances of data points from cluster </a:t>
            </a:r>
            <a:r>
              <a:rPr lang="en-GB" dirty="0" err="1"/>
              <a:t>centers</a:t>
            </a:r>
            <a:endParaRPr lang="en-GB" dirty="0"/>
          </a:p>
          <a:p>
            <a:pPr lvl="1"/>
            <a:r>
              <a:rPr lang="en-GB" dirty="0"/>
              <a:t>Decreases as K increases. </a:t>
            </a:r>
          </a:p>
          <a:p>
            <a:pPr lvl="1"/>
            <a:r>
              <a:rPr lang="en-GB" dirty="0"/>
              <a:t>0 when K = number of points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74D2-09F2-2937-4482-2199D697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5756FA-2AC9-141D-4064-241EEF07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A1D9-18DA-BCF2-740E-5B6FDDEC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24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6387F-43C3-5D48-725F-F2922CA827AC}"/>
              </a:ext>
            </a:extLst>
          </p:cNvPr>
          <p:cNvSpPr txBox="1"/>
          <p:nvPr/>
        </p:nvSpPr>
        <p:spPr>
          <a:xfrm>
            <a:off x="7884368" y="4292639"/>
            <a:ext cx="338437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800" dirty="0" err="1">
                <a:latin typeface="+mn-lt"/>
              </a:rPr>
              <a:t>Geekforgeeks.org</a:t>
            </a:r>
            <a:endParaRPr lang="en-GB" sz="800" dirty="0">
              <a:latin typeface="+mn-lt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E67C181-058E-D985-E063-6B0559D8A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6601" r="9800" b="3574"/>
          <a:stretch/>
        </p:blipFill>
        <p:spPr bwMode="auto">
          <a:xfrm>
            <a:off x="4667705" y="980272"/>
            <a:ext cx="4233251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3C3E5F-B287-11FB-CBF7-AB87977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pros and 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93AD2E-DE36-73B8-3C70-47F657FDAD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Easy to use</a:t>
            </a:r>
          </a:p>
          <a:p>
            <a:r>
              <a:rPr lang="en-GB" dirty="0"/>
              <a:t>Can be used on large datasets</a:t>
            </a:r>
          </a:p>
          <a:p>
            <a:r>
              <a:rPr lang="en-GB" dirty="0"/>
              <a:t>Adapts to new data</a:t>
            </a:r>
          </a:p>
          <a:p>
            <a:r>
              <a:rPr lang="en-GB" dirty="0"/>
              <a:t>Clusters can be of different shapes and sizes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72DEBD-27EC-835E-54CF-3512D70C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Sensitive to outliers</a:t>
            </a:r>
          </a:p>
          <a:p>
            <a:r>
              <a:rPr lang="en-GB" dirty="0"/>
              <a:t>Choosing K is manual labour and sometimes tough</a:t>
            </a:r>
          </a:p>
          <a:p>
            <a:endParaRPr lang="en-GB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524D888-E64B-DA9B-F439-BCB01F9E4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Karolinska Institutet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1EE999-BA1C-822F-993D-4740F02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A52-6A2D-431F-91CA-4905FDA786E1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0B65D1B-CF0B-8F0A-A526-41ADF8C8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03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979F-BF2C-937C-F3D6-9A9990D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686F-7E2C-0965-2AB9-59166AD88F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15566"/>
            <a:ext cx="4675266" cy="3677455"/>
          </a:xfrm>
        </p:spPr>
        <p:txBody>
          <a:bodyPr anchor="ctr"/>
          <a:lstStyle/>
          <a:p>
            <a:r>
              <a:rPr lang="en-GB" dirty="0"/>
              <a:t>Groups similar data points to clusters</a:t>
            </a:r>
          </a:p>
          <a:p>
            <a:endParaRPr lang="en-GB" dirty="0"/>
          </a:p>
          <a:p>
            <a:r>
              <a:rPr lang="en-GB" dirty="0"/>
              <a:t>Defines clusters that are distinct from each other and datapoints within are similar</a:t>
            </a:r>
          </a:p>
          <a:p>
            <a:endParaRPr lang="en-GB" dirty="0"/>
          </a:p>
          <a:p>
            <a:r>
              <a:rPr lang="en-GB" dirty="0"/>
              <a:t>Creates cluster by ordering clusters:</a:t>
            </a:r>
          </a:p>
          <a:p>
            <a:pPr lvl="1"/>
            <a:r>
              <a:rPr lang="en-GB" dirty="0"/>
              <a:t>Bottom-up (Agglomerative)</a:t>
            </a:r>
          </a:p>
          <a:p>
            <a:pPr lvl="1"/>
            <a:r>
              <a:rPr lang="en-GB" dirty="0"/>
              <a:t>Top-down (Divisive)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4C8-BEE1-6EC6-8230-57CF0C81C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181A8-FA2D-6795-6A63-940268E7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3E61-A6F5-3D38-2A1E-3860C27B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26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08A2B-4DC8-D958-6889-75C0B5B551FE}"/>
              </a:ext>
            </a:extLst>
          </p:cNvPr>
          <p:cNvSpPr txBox="1"/>
          <p:nvPr/>
        </p:nvSpPr>
        <p:spPr>
          <a:xfrm>
            <a:off x="4468734" y="4412293"/>
            <a:ext cx="4675266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 err="1">
                <a:latin typeface="+mn-lt"/>
              </a:rPr>
              <a:t>Giacoumidis</a:t>
            </a:r>
            <a:r>
              <a:rPr lang="en-GB" sz="800" dirty="0">
                <a:latin typeface="+mn-lt"/>
              </a:rPr>
              <a:t> E et al., “Blind Nonlinearity Equalization by Machine-Learning-Based Clustering for Single- and Multichannel Coherent Optical OFDM”, </a:t>
            </a:r>
            <a:r>
              <a:rPr lang="en-GB" sz="800" i="1" dirty="0">
                <a:latin typeface="+mn-lt"/>
              </a:rPr>
              <a:t>Journal of Lightwave technology</a:t>
            </a:r>
            <a:r>
              <a:rPr lang="en-GB" sz="800" dirty="0">
                <a:latin typeface="+mn-lt"/>
              </a:rPr>
              <a:t>, 2017</a:t>
            </a:r>
          </a:p>
          <a:p>
            <a:endParaRPr lang="en-GB" sz="800" dirty="0">
              <a:latin typeface="+mn-lt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4F0FCCD0-E3E6-F458-20D6-9372EE77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25" y="1572692"/>
            <a:ext cx="4016801" cy="19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92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979F-BF2C-937C-F3D6-9A9990D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4C8-BEE1-6EC6-8230-57CF0C81C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181A8-FA2D-6795-6A63-940268E7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3E61-A6F5-3D38-2A1E-3860C27B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27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08A2B-4DC8-D958-6889-75C0B5B551FE}"/>
              </a:ext>
            </a:extLst>
          </p:cNvPr>
          <p:cNvSpPr txBox="1"/>
          <p:nvPr/>
        </p:nvSpPr>
        <p:spPr>
          <a:xfrm>
            <a:off x="234543" y="3980627"/>
            <a:ext cx="338437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latin typeface="+mn-lt"/>
              </a:rPr>
              <a:t>https://drive5.com/</a:t>
            </a:r>
            <a:r>
              <a:rPr lang="en-GB" sz="800" dirty="0" err="1">
                <a:latin typeface="+mn-lt"/>
              </a:rPr>
              <a:t>usearch</a:t>
            </a:r>
            <a:r>
              <a:rPr lang="en-GB" sz="800" dirty="0">
                <a:latin typeface="+mn-lt"/>
              </a:rPr>
              <a:t>/manual/</a:t>
            </a:r>
            <a:r>
              <a:rPr lang="en-GB" sz="800" dirty="0" err="1">
                <a:latin typeface="+mn-lt"/>
              </a:rPr>
              <a:t>agg.html</a:t>
            </a:r>
            <a:endParaRPr lang="en-GB" sz="800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2F443F-404A-0B7E-AB74-61FA98AEFC69}"/>
              </a:ext>
            </a:extLst>
          </p:cNvPr>
          <p:cNvGrpSpPr/>
          <p:nvPr/>
        </p:nvGrpSpPr>
        <p:grpSpPr>
          <a:xfrm>
            <a:off x="339406" y="992696"/>
            <a:ext cx="2288378" cy="2889579"/>
            <a:chOff x="5677844" y="319691"/>
            <a:chExt cx="2871571" cy="3806180"/>
          </a:xfrm>
        </p:grpSpPr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EDE3F738-0076-CFFC-BCFC-066C88D6E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85"/>
            <a:stretch/>
          </p:blipFill>
          <p:spPr bwMode="auto">
            <a:xfrm>
              <a:off x="5921978" y="2222781"/>
              <a:ext cx="2377869" cy="190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94A6D1B-1500-3C40-3787-CD52ACC7EC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60"/>
            <a:stretch/>
          </p:blipFill>
          <p:spPr bwMode="auto">
            <a:xfrm>
              <a:off x="5677844" y="319691"/>
              <a:ext cx="2871571" cy="190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AB57EE7-BF82-154B-3140-1589136A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843558"/>
            <a:ext cx="5933388" cy="26700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90BB53-5F93-E116-74CE-2665E9EAD9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77004" y="3513583"/>
            <a:ext cx="6011012" cy="1002383"/>
          </a:xfrm>
        </p:spPr>
        <p:txBody>
          <a:bodyPr anchor="ctr"/>
          <a:lstStyle/>
          <a:p>
            <a:r>
              <a:rPr lang="en-GB" dirty="0"/>
              <a:t>The length of the branch in the </a:t>
            </a:r>
            <a:r>
              <a:rPr lang="en-GB" dirty="0" err="1"/>
              <a:t>dendogram</a:t>
            </a:r>
            <a:r>
              <a:rPr lang="en-GB" dirty="0"/>
              <a:t> show how similar the data points are. </a:t>
            </a:r>
          </a:p>
          <a:p>
            <a:pPr lvl="1"/>
            <a:r>
              <a:rPr lang="en-GB" dirty="0"/>
              <a:t>Long branch = dissimilar, short branch = similar</a:t>
            </a:r>
          </a:p>
        </p:txBody>
      </p:sp>
    </p:spTree>
    <p:extLst>
      <p:ext uri="{BB962C8B-B14F-4D97-AF65-F5344CB8AC3E}">
        <p14:creationId xmlns:p14="http://schemas.microsoft.com/office/powerpoint/2010/main" val="4461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3C3E5F-B287-11FB-CBF7-AB87977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pros and 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93AD2E-DE36-73B8-3C70-47F657FDAD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Easy to use</a:t>
            </a:r>
          </a:p>
          <a:p>
            <a:r>
              <a:rPr lang="en-GB" dirty="0"/>
              <a:t>The dendrogram gives information about the data structure</a:t>
            </a:r>
          </a:p>
          <a:p>
            <a:r>
              <a:rPr lang="en-GB" dirty="0"/>
              <a:t>Can be used to set number of clusters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72DEBD-27EC-835E-54CF-3512D70C9C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Sensitive to outliers</a:t>
            </a:r>
          </a:p>
          <a:p>
            <a:r>
              <a:rPr lang="en-GB" dirty="0"/>
              <a:t>Does not work well with missing data or mixed data</a:t>
            </a:r>
          </a:p>
          <a:p>
            <a:r>
              <a:rPr lang="en-GB" dirty="0"/>
              <a:t>In complex data, difficult to determine number of relevant clusters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524D888-E64B-DA9B-F439-BCB01F9E4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Karolinska Institutet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1EE999-BA1C-822F-993D-4740F02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8A52-6A2D-431F-91CA-4905FDA786E1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0B65D1B-CF0B-8F0A-A526-41ADF8C8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56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1561-F4C7-CA3E-C031-8B4BE5B7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D39F-4F38-3246-7F94-B555A1A42E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3" y="987575"/>
            <a:ext cx="4642707" cy="3605446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Common and versatile method used for:</a:t>
            </a:r>
          </a:p>
          <a:p>
            <a:r>
              <a:rPr lang="en-GB" dirty="0"/>
              <a:t>Analysing the structure of data features</a:t>
            </a:r>
          </a:p>
          <a:p>
            <a:r>
              <a:rPr lang="en-GB" dirty="0"/>
              <a:t>Pre-processing for other ML algorithms</a:t>
            </a:r>
          </a:p>
          <a:p>
            <a:r>
              <a:rPr lang="en-GB" dirty="0"/>
              <a:t>Visualisation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Summarises large multi-dimensional datasets to smaller number of dimensions (ideally 2) that can be visualised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AA1F-D763-AD0A-558C-FD974132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BAA5FA-3B5E-002C-A3A4-0BD35245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8D08-2CFA-8B19-AEF7-B3753DE6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29</a:t>
            </a:fld>
            <a:endParaRPr lang="sv-S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06A374-2ED6-1813-411F-8EC28AB43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b="17802"/>
          <a:stretch/>
        </p:blipFill>
        <p:spPr bwMode="auto">
          <a:xfrm>
            <a:off x="5525586" y="2057184"/>
            <a:ext cx="3426381" cy="23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D1CCD-4F95-EB06-7A33-BC582EA995C9}"/>
              </a:ext>
            </a:extLst>
          </p:cNvPr>
          <p:cNvSpPr txBox="1"/>
          <p:nvPr/>
        </p:nvSpPr>
        <p:spPr>
          <a:xfrm>
            <a:off x="5004048" y="448529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Love M et al., “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data with DESeq2”, </a:t>
            </a:r>
            <a:r>
              <a:rPr lang="en-GB" sz="800" i="1" dirty="0">
                <a:latin typeface="Arial" panose="020B0604020202020204" pitchFamily="34" charset="0"/>
                <a:cs typeface="Arial" panose="020B0604020202020204" pitchFamily="34" charset="0"/>
              </a:rPr>
              <a:t>DESeq2 Vignette,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4C396F-A6F0-62BC-B8DA-5DE26651B6E0}"/>
              </a:ext>
            </a:extLst>
          </p:cNvPr>
          <p:cNvGrpSpPr/>
          <p:nvPr/>
        </p:nvGrpSpPr>
        <p:grpSpPr>
          <a:xfrm>
            <a:off x="4595869" y="1740210"/>
            <a:ext cx="825514" cy="831540"/>
            <a:chOff x="2012650" y="2210921"/>
            <a:chExt cx="825514" cy="831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48CF63-D5D1-FEAC-CF3A-5E460899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2650" y="2210921"/>
              <a:ext cx="825514" cy="8315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3FAA2C-3656-44E7-564F-56C269B0B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9902" y="2603425"/>
              <a:ext cx="191010" cy="1671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1FA1D07-8E1F-4EA6-3C60-8CEB243D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7456" y="2381691"/>
              <a:ext cx="191010" cy="1671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528E1C-80CE-21A1-F706-7FAC97753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4553" y="2722683"/>
              <a:ext cx="191010" cy="1671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106FEA-D412-BEC0-2B55-A23FF550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4623" y="2656937"/>
              <a:ext cx="191010" cy="16713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4D3315-381E-3B34-AD5A-8E6ED3A987C6}"/>
              </a:ext>
            </a:extLst>
          </p:cNvPr>
          <p:cNvSpPr txBox="1"/>
          <p:nvPr/>
        </p:nvSpPr>
        <p:spPr>
          <a:xfrm>
            <a:off x="5421383" y="1103077"/>
            <a:ext cx="1795736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n-lt"/>
              </a:rPr>
              <a:t>Sequenced samples. Many genes, many dimensions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BB6FBE-E39C-C180-4C7E-BCDDB9E73061}"/>
              </a:ext>
            </a:extLst>
          </p:cNvPr>
          <p:cNvCxnSpPr>
            <a:stCxn id="10" idx="2"/>
            <a:endCxn id="18434" idx="1"/>
          </p:cNvCxnSpPr>
          <p:nvPr/>
        </p:nvCxnSpPr>
        <p:spPr bwMode="auto">
          <a:xfrm rot="16200000" flipH="1">
            <a:off x="4948765" y="2631611"/>
            <a:ext cx="636682" cy="516960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35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3E5A-C954-236B-8174-ECA10EEC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schedule: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CD1C-E94E-A641-3AF5-A372E5F1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915567"/>
            <a:ext cx="8631242" cy="3677454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Before lunch:</a:t>
            </a:r>
          </a:p>
          <a:p>
            <a:r>
              <a:rPr lang="en-GB" sz="1600" dirty="0"/>
              <a:t>Supervised Machine Learning (SML)</a:t>
            </a:r>
          </a:p>
          <a:p>
            <a:pPr lvl="1"/>
            <a:r>
              <a:rPr lang="en-GB" sz="1400" dirty="0"/>
              <a:t>Linear regression, K-nearest neighbours (KNN), Random Forest</a:t>
            </a:r>
            <a:endParaRPr lang="en-GB" dirty="0"/>
          </a:p>
          <a:p>
            <a:r>
              <a:rPr lang="en-GB" sz="1600" dirty="0"/>
              <a:t>Unsupervised Machine Learning (UML)</a:t>
            </a:r>
          </a:p>
          <a:p>
            <a:pPr lvl="1"/>
            <a:r>
              <a:rPr lang="en-GB" sz="1400" dirty="0"/>
              <a:t>K-means clustering, Hierarchical clustering, Principal component analysis (PCA)</a:t>
            </a:r>
          </a:p>
          <a:p>
            <a:pPr lvl="1"/>
            <a:endParaRPr lang="en-GB" sz="1400" dirty="0"/>
          </a:p>
          <a:p>
            <a:pPr marL="0" indent="0">
              <a:buNone/>
            </a:pPr>
            <a:r>
              <a:rPr lang="en-GB" sz="1600" dirty="0"/>
              <a:t>After lunch:</a:t>
            </a:r>
          </a:p>
          <a:p>
            <a:r>
              <a:rPr lang="en-GB" sz="1600" dirty="0"/>
              <a:t>Machine Learning (ML) in practice </a:t>
            </a:r>
          </a:p>
          <a:p>
            <a:r>
              <a:rPr lang="en-GB" sz="1600" dirty="0"/>
              <a:t>DESeq2 tutorial in R analysing bulk RNA-sequencing data </a:t>
            </a:r>
          </a:p>
          <a:p>
            <a:r>
              <a:rPr lang="en-GB" sz="1600" dirty="0"/>
              <a:t>Questions and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92255-1171-0800-A55E-BE833D7AD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4A35-AAC7-3245-B924-D5A291E5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BCA7-152B-61E8-27FD-DAD62FF7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104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F0F9-77B9-7DB6-D3B0-4A2C314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the PCA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5D33-298B-E478-5669-24894EE9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7770B2-A7FE-3100-89D0-FAF6BD5B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4825-413C-7143-DA42-484104EE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30</a:t>
            </a:fld>
            <a:endParaRPr lang="sv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449B13-22E5-3FDF-74B3-BAC8689C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33" y="987574"/>
            <a:ext cx="5110336" cy="2315621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3BE4ED-8377-0D52-4D19-11872DCD4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59127"/>
              </p:ext>
            </p:extLst>
          </p:nvPr>
        </p:nvGraphicFramePr>
        <p:xfrm>
          <a:off x="186425" y="1640659"/>
          <a:ext cx="3782280" cy="100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56">
                  <a:extLst>
                    <a:ext uri="{9D8B030D-6E8A-4147-A177-3AD203B41FA5}">
                      <a16:colId xmlns:a16="http://schemas.microsoft.com/office/drawing/2014/main" val="452536628"/>
                    </a:ext>
                  </a:extLst>
                </a:gridCol>
                <a:gridCol w="756456">
                  <a:extLst>
                    <a:ext uri="{9D8B030D-6E8A-4147-A177-3AD203B41FA5}">
                      <a16:colId xmlns:a16="http://schemas.microsoft.com/office/drawing/2014/main" val="2682739094"/>
                    </a:ext>
                  </a:extLst>
                </a:gridCol>
                <a:gridCol w="756456">
                  <a:extLst>
                    <a:ext uri="{9D8B030D-6E8A-4147-A177-3AD203B41FA5}">
                      <a16:colId xmlns:a16="http://schemas.microsoft.com/office/drawing/2014/main" val="578741587"/>
                    </a:ext>
                  </a:extLst>
                </a:gridCol>
                <a:gridCol w="756456">
                  <a:extLst>
                    <a:ext uri="{9D8B030D-6E8A-4147-A177-3AD203B41FA5}">
                      <a16:colId xmlns:a16="http://schemas.microsoft.com/office/drawing/2014/main" val="2856946113"/>
                    </a:ext>
                  </a:extLst>
                </a:gridCol>
                <a:gridCol w="756456">
                  <a:extLst>
                    <a:ext uri="{9D8B030D-6E8A-4147-A177-3AD203B41FA5}">
                      <a16:colId xmlns:a16="http://schemas.microsoft.com/office/drawing/2014/main" val="3444728617"/>
                    </a:ext>
                  </a:extLst>
                </a:gridCol>
              </a:tblGrid>
              <a:tr h="273076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Sample </a:t>
                      </a:r>
                      <a:r>
                        <a:rPr lang="en-GB" sz="10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62449"/>
                  </a:ext>
                </a:extLst>
              </a:tr>
              <a:tr h="22093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Gene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410130"/>
                  </a:ext>
                </a:extLst>
              </a:tr>
              <a:tr h="22093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Gene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31299"/>
                  </a:ext>
                </a:extLst>
              </a:tr>
              <a:tr h="22093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Gene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264269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57D15E-AC16-5122-B074-7BDF311C96B7}"/>
              </a:ext>
            </a:extLst>
          </p:cNvPr>
          <p:cNvSpPr txBox="1">
            <a:spLocks/>
          </p:cNvSpPr>
          <p:nvPr/>
        </p:nvSpPr>
        <p:spPr bwMode="auto">
          <a:xfrm>
            <a:off x="255971" y="3347280"/>
            <a:ext cx="2587837" cy="131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/>
              <a:t>1. Plot the data. Gene 1 &amp; 2 is higher in sample 1 &amp; 2…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20B260-EC37-C20E-5797-4C6EA13F62D5}"/>
              </a:ext>
            </a:extLst>
          </p:cNvPr>
          <p:cNvSpPr txBox="1">
            <a:spLocks/>
          </p:cNvSpPr>
          <p:nvPr/>
        </p:nvSpPr>
        <p:spPr bwMode="auto">
          <a:xfrm>
            <a:off x="2965289" y="3347280"/>
            <a:ext cx="3513114" cy="149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/>
              <a:t>2. Calculate the average of gene 1 and 2 (and </a:t>
            </a:r>
            <a:r>
              <a:rPr lang="en-GB" i="1" kern="0" dirty="0"/>
              <a:t>n</a:t>
            </a:r>
            <a:r>
              <a:rPr lang="en-GB" kern="0" dirty="0"/>
              <a:t>) to find the </a:t>
            </a:r>
            <a:r>
              <a:rPr lang="en-GB" kern="0" dirty="0" err="1">
                <a:solidFill>
                  <a:srgbClr val="FF0000"/>
                </a:solidFill>
              </a:rPr>
              <a:t>center</a:t>
            </a:r>
            <a:r>
              <a:rPr lang="en-GB" kern="0" dirty="0"/>
              <a:t> of the data.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2ECC9F-4BCE-5034-6F8D-45FFB8714540}"/>
              </a:ext>
            </a:extLst>
          </p:cNvPr>
          <p:cNvSpPr txBox="1">
            <a:spLocks/>
          </p:cNvSpPr>
          <p:nvPr/>
        </p:nvSpPr>
        <p:spPr bwMode="auto">
          <a:xfrm>
            <a:off x="6554660" y="3370378"/>
            <a:ext cx="2424122" cy="149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/>
              <a:t>3. </a:t>
            </a:r>
            <a:r>
              <a:rPr lang="en-GB" kern="0" dirty="0" err="1"/>
              <a:t>Center</a:t>
            </a:r>
            <a:r>
              <a:rPr lang="en-GB" kern="0" dirty="0"/>
              <a:t> the data at the origin (0,0)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1A9249-B024-C904-1793-83BAB70170BA}"/>
              </a:ext>
            </a:extLst>
          </p:cNvPr>
          <p:cNvSpPr/>
          <p:nvPr/>
        </p:nvSpPr>
        <p:spPr bwMode="auto">
          <a:xfrm>
            <a:off x="5292080" y="1923678"/>
            <a:ext cx="144016" cy="144016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01DAD-304D-5C5B-586A-B66C8D0DC4AA}"/>
              </a:ext>
            </a:extLst>
          </p:cNvPr>
          <p:cNvSpPr/>
          <p:nvPr/>
        </p:nvSpPr>
        <p:spPr bwMode="auto">
          <a:xfrm>
            <a:off x="7954353" y="1923678"/>
            <a:ext cx="144016" cy="144016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C58A3-EB03-CEED-C53A-B8C9EFC59EFD}"/>
              </a:ext>
            </a:extLst>
          </p:cNvPr>
          <p:cNvSpPr txBox="1"/>
          <p:nvPr/>
        </p:nvSpPr>
        <p:spPr>
          <a:xfrm>
            <a:off x="2329728" y="482661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https://www.bioinformatics.babraham.ac.uk/training/10XRNASeq/Dimension%20Reduction.pdf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DEB6A-78A1-CE19-66E2-7D7C91FEC190}"/>
              </a:ext>
            </a:extLst>
          </p:cNvPr>
          <p:cNvSpPr txBox="1"/>
          <p:nvPr/>
        </p:nvSpPr>
        <p:spPr>
          <a:xfrm>
            <a:off x="3223846" y="-627185"/>
            <a:ext cx="184731" cy="307777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GB" sz="1400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F3B231-C7C7-81EB-9C8B-69E3C9D924FE}"/>
              </a:ext>
            </a:extLst>
          </p:cNvPr>
          <p:cNvSpPr txBox="1"/>
          <p:nvPr/>
        </p:nvSpPr>
        <p:spPr>
          <a:xfrm>
            <a:off x="5868144" y="1214824"/>
            <a:ext cx="57606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latin typeface="+mn-lt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68FCB-0DFB-5E6C-E52E-C828F4FED1F9}"/>
              </a:ext>
            </a:extLst>
          </p:cNvPr>
          <p:cNvSpPr txBox="1"/>
          <p:nvPr/>
        </p:nvSpPr>
        <p:spPr>
          <a:xfrm>
            <a:off x="5796136" y="1542954"/>
            <a:ext cx="57606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latin typeface="+mn-lt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33481D-11D0-F24C-8537-333D839DD7A3}"/>
              </a:ext>
            </a:extLst>
          </p:cNvPr>
          <p:cNvSpPr txBox="1"/>
          <p:nvPr/>
        </p:nvSpPr>
        <p:spPr>
          <a:xfrm>
            <a:off x="4716016" y="2303455"/>
            <a:ext cx="57606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latin typeface="+mn-lt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5AD30-B732-4C3E-50D6-3A874E03D0AC}"/>
              </a:ext>
            </a:extLst>
          </p:cNvPr>
          <p:cNvSpPr txBox="1"/>
          <p:nvPr/>
        </p:nvSpPr>
        <p:spPr>
          <a:xfrm>
            <a:off x="4433814" y="2073164"/>
            <a:ext cx="57606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latin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6419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CEE0-16D1-9D6A-153E-BC0A6BA1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the PCA and PC1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190F-90F1-4DDA-95B4-4C2402E210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3672681"/>
            <a:ext cx="8728873" cy="72512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the line, through the origin, with the best fit. The best fit is defined by PCA projecting the distance of the point to the line and minimizing it. </a:t>
            </a:r>
          </a:p>
          <a:p>
            <a:pPr marL="0" indent="0">
              <a:buNone/>
            </a:pPr>
            <a:r>
              <a:rPr lang="en-GB" dirty="0"/>
              <a:t>The line is called </a:t>
            </a:r>
            <a:r>
              <a:rPr lang="en-GB" b="1" dirty="0"/>
              <a:t>Principal Component 1 (PC1)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88BF-3BF4-5154-E54F-C1D0861B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411387-EDC1-B50A-E2A7-1DAD0E55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B0EC-E1A0-55C2-A612-B3F46701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31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3C293-D113-A892-4B45-7E306DBA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838792"/>
            <a:ext cx="7560840" cy="2833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A2F5B-5F7B-8C02-DBDC-1FD77EF42FFF}"/>
              </a:ext>
            </a:extLst>
          </p:cNvPr>
          <p:cNvSpPr txBox="1"/>
          <p:nvPr/>
        </p:nvSpPr>
        <p:spPr>
          <a:xfrm>
            <a:off x="2329728" y="482661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https://www.bioinformatics.babraham.ac.uk/training/10XRNASeq/Dimension%20Reduction.pdf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46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D87A8E-978A-10F3-5245-71646090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632045" cy="857250"/>
          </a:xfrm>
        </p:spPr>
        <p:txBody>
          <a:bodyPr/>
          <a:lstStyle/>
          <a:p>
            <a:r>
              <a:rPr lang="en-US" dirty="0"/>
              <a:t>Calculating the eigenvector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1C2C-92AE-DFE0-F8B8-FBC4C9C9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9DE8FB-4C0F-30BA-D0D6-4E6FC1B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1111928-4229-427F-8912-9DB104BD5DA3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7C4E-22BC-2B2E-5097-38C32FA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19C98C6-00F0-4387-A9BA-FB521E0564CA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sv-SE" sz="5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8F266-C155-6A0A-1808-1D323127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90" y="1275606"/>
            <a:ext cx="5893416" cy="2696237"/>
          </a:xfrm>
          <a:prstGeom prst="rect">
            <a:avLst/>
          </a:prstGeom>
          <a:noFill/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55D061DE-56CC-3A07-87C6-AD0E9F06F6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4480" y="1405793"/>
            <a:ext cx="2954510" cy="3193712"/>
          </a:xfrm>
        </p:spPr>
        <p:txBody>
          <a:bodyPr/>
          <a:lstStyle/>
          <a:p>
            <a:r>
              <a:rPr lang="en-US" sz="1800" dirty="0"/>
              <a:t>The eigenvectors are calculated. </a:t>
            </a:r>
          </a:p>
          <a:p>
            <a:endParaRPr lang="en-US" sz="1800" dirty="0"/>
          </a:p>
          <a:p>
            <a:r>
              <a:rPr lang="en-US" sz="1800" dirty="0"/>
              <a:t>Higher loading indicated more influence on the PC </a:t>
            </a:r>
            <a:r>
              <a:rPr lang="en-US" sz="1800" i="1" dirty="0"/>
              <a:t>i.e. </a:t>
            </a:r>
            <a:r>
              <a:rPr lang="en-US" sz="1800" dirty="0"/>
              <a:t>Gene 1 (0.82) influence more than Gene 2 (0.57).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0A3E-79B8-D7B2-B828-AEAA1EE7BF66}"/>
              </a:ext>
            </a:extLst>
          </p:cNvPr>
          <p:cNvSpPr txBox="1"/>
          <p:nvPr/>
        </p:nvSpPr>
        <p:spPr>
          <a:xfrm>
            <a:off x="2329728" y="482661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https://www.bioinformatics.babraham.ac.uk/training/10XRNASeq/Dimension%20Reduction.pdf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855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36617A-532B-2598-BA58-CF007320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Multi-dimensions and PC </a:t>
            </a:r>
            <a:r>
              <a:rPr lang="en-GB" i="1" dirty="0"/>
              <a:t>n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83853F-D4B5-C292-AC68-0B9EFEC7ABA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3" y="1403857"/>
            <a:ext cx="5276489" cy="3189163"/>
          </a:xfrm>
        </p:spPr>
        <p:txBody>
          <a:bodyPr/>
          <a:lstStyle/>
          <a:p>
            <a:r>
              <a:rPr lang="en-GB" dirty="0"/>
              <a:t>PC2 is perpendicular to PC1. PC3 is perpendicular to PC1 and PC2 etc.</a:t>
            </a:r>
          </a:p>
          <a:p>
            <a:endParaRPr lang="en-GB" dirty="0"/>
          </a:p>
          <a:p>
            <a:r>
              <a:rPr lang="en-GB" dirty="0"/>
              <a:t>PCs are the same number as genes</a:t>
            </a:r>
          </a:p>
          <a:p>
            <a:endParaRPr lang="en-GB" dirty="0"/>
          </a:p>
          <a:p>
            <a:r>
              <a:rPr lang="en-GB" dirty="0"/>
              <a:t>PC1 explains most of the variance in the data. P2 the second most etc.</a:t>
            </a:r>
          </a:p>
          <a:p>
            <a:endParaRPr lang="en-GB" dirty="0"/>
          </a:p>
          <a:p>
            <a:r>
              <a:rPr lang="en-GB" dirty="0"/>
              <a:t>Projection in 2D, so two PC’s are projected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549EF-2FE9-3AE7-2E9C-8B212C83C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24BC-D2FC-A297-9AD1-023874A9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25C0-10AC-4C4E-8832-A68949D3C7D2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117F2-5D92-776A-3D39-2707477B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6EECC-44D8-4442-87AA-D47F74CC81A2}" type="slidenum">
              <a:rPr lang="sv-SE" smtClean="0"/>
              <a:pPr/>
              <a:t>33</a:t>
            </a:fld>
            <a:endParaRPr lang="sv-S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9117BD-C969-8160-5A40-1D1156014466}"/>
              </a:ext>
            </a:extLst>
          </p:cNvPr>
          <p:cNvGrpSpPr/>
          <p:nvPr/>
        </p:nvGrpSpPr>
        <p:grpSpPr>
          <a:xfrm>
            <a:off x="5533263" y="1412898"/>
            <a:ext cx="3338598" cy="2859292"/>
            <a:chOff x="5533263" y="1412898"/>
            <a:chExt cx="3338598" cy="28592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A57B13-2540-3C2B-3090-399B8D9BE9E0}"/>
                </a:ext>
              </a:extLst>
            </p:cNvPr>
            <p:cNvGrpSpPr/>
            <p:nvPr/>
          </p:nvGrpSpPr>
          <p:grpSpPr>
            <a:xfrm>
              <a:off x="5533263" y="1635646"/>
              <a:ext cx="3338598" cy="2636544"/>
              <a:chOff x="5548628" y="1851670"/>
              <a:chExt cx="3338598" cy="263654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361E59-E554-F36E-57F6-A626C99214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45"/>
              <a:stretch/>
            </p:blipFill>
            <p:spPr>
              <a:xfrm>
                <a:off x="5548628" y="1851670"/>
                <a:ext cx="3338598" cy="263654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5FFF39B-3BBD-7CB0-E6B2-B1387649EFFE}"/>
                  </a:ext>
                </a:extLst>
              </p:cNvPr>
              <p:cNvCxnSpPr/>
              <p:nvPr/>
            </p:nvCxnSpPr>
            <p:spPr bwMode="auto">
              <a:xfrm flipV="1">
                <a:off x="6588224" y="2211710"/>
                <a:ext cx="1080120" cy="1728192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4C44A7E-58EF-1AE8-CC72-A74B2561CBCA}"/>
                  </a:ext>
                </a:extLst>
              </p:cNvPr>
              <p:cNvSpPr/>
              <p:nvPr/>
            </p:nvSpPr>
            <p:spPr bwMode="auto">
              <a:xfrm>
                <a:off x="7668344" y="2230234"/>
                <a:ext cx="432048" cy="485531"/>
              </a:xfrm>
              <a:custGeom>
                <a:avLst/>
                <a:gdLst>
                  <a:gd name="connsiteX0" fmla="*/ 0 w 323134"/>
                  <a:gd name="connsiteY0" fmla="*/ 788 h 186419"/>
                  <a:gd name="connsiteX1" fmla="*/ 233756 w 323134"/>
                  <a:gd name="connsiteY1" fmla="*/ 28289 h 186419"/>
                  <a:gd name="connsiteX2" fmla="*/ 323134 w 323134"/>
                  <a:gd name="connsiteY2" fmla="*/ 186419 h 18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134" h="186419">
                    <a:moveTo>
                      <a:pt x="0" y="788"/>
                    </a:moveTo>
                    <a:cubicBezTo>
                      <a:pt x="89950" y="-931"/>
                      <a:pt x="179900" y="-2650"/>
                      <a:pt x="233756" y="28289"/>
                    </a:cubicBezTo>
                    <a:cubicBezTo>
                      <a:pt x="287612" y="59228"/>
                      <a:pt x="305373" y="122823"/>
                      <a:pt x="323134" y="1864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B206BD-407B-3C1C-6833-4C66D4D00F3D}"/>
                </a:ext>
              </a:extLst>
            </p:cNvPr>
            <p:cNvSpPr/>
            <p:nvPr/>
          </p:nvSpPr>
          <p:spPr bwMode="auto">
            <a:xfrm rot="20808169">
              <a:off x="6643576" y="1412898"/>
              <a:ext cx="318008" cy="30785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10E626-6648-0BD5-B125-9BDC4EE8E85E}"/>
              </a:ext>
            </a:extLst>
          </p:cNvPr>
          <p:cNvSpPr txBox="1"/>
          <p:nvPr/>
        </p:nvSpPr>
        <p:spPr>
          <a:xfrm>
            <a:off x="2329728" y="482661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https://www.bioinformatics.babraham.ac.uk/training/10XRNASeq/Dimension%20Reduction.pdf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9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C13E-8481-3C46-8EE1-9FB8F5F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the PCA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2474-84CA-EBA8-AC6E-D1A7BC1702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630" y="3808973"/>
            <a:ext cx="8203658" cy="725126"/>
          </a:xfrm>
        </p:spPr>
        <p:txBody>
          <a:bodyPr/>
          <a:lstStyle/>
          <a:p>
            <a:r>
              <a:rPr lang="en-GB" dirty="0"/>
              <a:t>The datapoints are projected onto PC.</a:t>
            </a:r>
          </a:p>
          <a:p>
            <a:r>
              <a:rPr lang="en-GB" dirty="0"/>
              <a:t>Hopefully, we see some clustering…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BBCA-3AFE-7F38-C320-0B322C7A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AC4362-CE0F-153A-23BC-FDBA5DDA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5214-5FF3-0CC4-FD69-B92C99A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34</a:t>
            </a:fld>
            <a:endParaRPr lang="sv-S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3BF151-2A46-40A2-B923-D05F1569E282}"/>
              </a:ext>
            </a:extLst>
          </p:cNvPr>
          <p:cNvGrpSpPr/>
          <p:nvPr/>
        </p:nvGrpSpPr>
        <p:grpSpPr>
          <a:xfrm>
            <a:off x="981548" y="1493453"/>
            <a:ext cx="7475327" cy="2168598"/>
            <a:chOff x="395536" y="1512223"/>
            <a:chExt cx="7475327" cy="21685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9C1876-411D-282D-8B48-30E6A65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512223"/>
              <a:ext cx="1867557" cy="18411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01E175-1B9A-9FDF-FC18-8AF2C1ED3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33244">
              <a:off x="2991948" y="1552633"/>
              <a:ext cx="1867557" cy="184111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984570-E41B-5F8B-12C3-F2171AAE783C}"/>
                </a:ext>
              </a:extLst>
            </p:cNvPr>
            <p:cNvGrpSpPr/>
            <p:nvPr/>
          </p:nvGrpSpPr>
          <p:grpSpPr>
            <a:xfrm>
              <a:off x="5630050" y="1542888"/>
              <a:ext cx="2240813" cy="2137933"/>
              <a:chOff x="5058389" y="1514434"/>
              <a:chExt cx="2240813" cy="213793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BDA2DA4-30EE-1E54-E605-87EE64F87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389" y="1514434"/>
                <a:ext cx="2176893" cy="2137933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FAE49F-5D0A-E1DC-8875-B813495281D8}"/>
                  </a:ext>
                </a:extLst>
              </p:cNvPr>
              <p:cNvSpPr/>
              <p:nvPr/>
            </p:nvSpPr>
            <p:spPr bwMode="auto">
              <a:xfrm>
                <a:off x="5428008" y="1536931"/>
                <a:ext cx="1871194" cy="163559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3FCE01-A56A-4CA1-42D4-D5A5D686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378" t="13446" r="54881" b="25367"/>
              <a:stretch/>
            </p:blipFill>
            <p:spPr>
              <a:xfrm rot="2091302">
                <a:off x="5622735" y="1854210"/>
                <a:ext cx="1408208" cy="115714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6AFC286-5FCD-E7F3-C9BA-B0BA6143ABDB}"/>
                </a:ext>
              </a:extLst>
            </p:cNvPr>
            <p:cNvSpPr/>
            <p:nvPr/>
          </p:nvSpPr>
          <p:spPr bwMode="auto">
            <a:xfrm>
              <a:off x="2425407" y="2334176"/>
              <a:ext cx="418401" cy="309582"/>
            </a:xfrm>
            <a:prstGeom prst="rightArrow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E17B2209-8C1C-F202-0368-A79F87BB46D4}"/>
                </a:ext>
              </a:extLst>
            </p:cNvPr>
            <p:cNvSpPr/>
            <p:nvPr/>
          </p:nvSpPr>
          <p:spPr bwMode="auto">
            <a:xfrm>
              <a:off x="5148135" y="2334176"/>
              <a:ext cx="418401" cy="309582"/>
            </a:xfrm>
            <a:prstGeom prst="rightArrow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5B81F0-4BFB-1E08-6DB8-AE2F9E5DC31B}"/>
              </a:ext>
            </a:extLst>
          </p:cNvPr>
          <p:cNvSpPr txBox="1"/>
          <p:nvPr/>
        </p:nvSpPr>
        <p:spPr>
          <a:xfrm>
            <a:off x="2329728" y="4826619"/>
            <a:ext cx="4675266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https://www.bioinformatics.babraham.ac.uk/training/10XRNASeq/Dimension%20Reduction.pdf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370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595B-C3AF-345A-193B-75CCEC0F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408F-3C35-3ED9-7406-146DDADA0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3550" y="976140"/>
            <a:ext cx="4170039" cy="31901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Pros:</a:t>
            </a:r>
          </a:p>
          <a:p>
            <a:r>
              <a:rPr lang="en-GB" dirty="0"/>
              <a:t>Can remove noise (correlated features)</a:t>
            </a:r>
          </a:p>
          <a:p>
            <a:endParaRPr lang="en-GB" dirty="0"/>
          </a:p>
          <a:p>
            <a:r>
              <a:rPr lang="en-GB" dirty="0"/>
              <a:t>Improve ML algorithms by removing noise</a:t>
            </a:r>
          </a:p>
          <a:p>
            <a:pPr lvl="1"/>
            <a:r>
              <a:rPr lang="en-GB" dirty="0"/>
              <a:t>Reduces overfitting</a:t>
            </a:r>
          </a:p>
          <a:p>
            <a:pPr lvl="1"/>
            <a:endParaRPr lang="en-GB" dirty="0"/>
          </a:p>
          <a:p>
            <a:r>
              <a:rPr lang="en-GB" dirty="0"/>
              <a:t>Visualisation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118A-BF07-0AD9-4D5E-792C5086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976" y="977168"/>
            <a:ext cx="4170040" cy="3189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PCA turns independent variables to PC’s which can be hard to interpretate</a:t>
            </a:r>
          </a:p>
          <a:p>
            <a:endParaRPr lang="en-GB" dirty="0"/>
          </a:p>
          <a:p>
            <a:r>
              <a:rPr lang="en-GB" dirty="0"/>
              <a:t>Requires standardised data and therefore does not work well on mixed data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8DA1-253E-A168-9EB4-C11BE97A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989143-C282-301E-040D-8928287A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8CA3-7A74-982F-B346-205D53D9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35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A5440-0580-1A14-EE0B-A2E8AB96F3E3}"/>
              </a:ext>
            </a:extLst>
          </p:cNvPr>
          <p:cNvSpPr txBox="1"/>
          <p:nvPr/>
        </p:nvSpPr>
        <p:spPr>
          <a:xfrm>
            <a:off x="5148064" y="3651870"/>
            <a:ext cx="3380382" cy="738664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r>
              <a:rPr lang="en-GB" sz="1400" dirty="0" err="1">
                <a:latin typeface="+mn-lt"/>
              </a:rPr>
              <a:t>tSNE</a:t>
            </a:r>
            <a:r>
              <a:rPr lang="en-GB" sz="1400" dirty="0">
                <a:latin typeface="+mn-lt"/>
              </a:rPr>
              <a:t> and UMAP are advancements of PCA, projecting the data better making clustering easier</a:t>
            </a:r>
          </a:p>
        </p:txBody>
      </p:sp>
    </p:spTree>
    <p:extLst>
      <p:ext uri="{BB962C8B-B14F-4D97-AF65-F5344CB8AC3E}">
        <p14:creationId xmlns:p14="http://schemas.microsoft.com/office/powerpoint/2010/main" val="2158263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0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CFEA-9CE5-7813-2999-66C65646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3595949" cy="857250"/>
          </a:xfrm>
        </p:spPr>
        <p:txBody>
          <a:bodyPr/>
          <a:lstStyle/>
          <a:p>
            <a:r>
              <a:rPr lang="en-GB" dirty="0"/>
              <a:t>ML in medicine and pharmacology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9FB7-B6DE-5DF9-50EF-0390BE4100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630" y="1356101"/>
            <a:ext cx="3654298" cy="3190191"/>
          </a:xfrm>
        </p:spPr>
        <p:txBody>
          <a:bodyPr anchor="ctr"/>
          <a:lstStyle/>
          <a:p>
            <a:r>
              <a:rPr lang="en-GB" sz="1600" dirty="0"/>
              <a:t>ML algorithms are used together</a:t>
            </a:r>
          </a:p>
          <a:p>
            <a:endParaRPr lang="en-GB" sz="1600" dirty="0"/>
          </a:p>
          <a:p>
            <a:r>
              <a:rPr lang="en-GB" sz="1600" dirty="0"/>
              <a:t>Nested in networks or parts of pipelines</a:t>
            </a:r>
          </a:p>
          <a:p>
            <a:endParaRPr lang="en-GB" sz="1600" dirty="0"/>
          </a:p>
          <a:p>
            <a:r>
              <a:rPr lang="en-GB" sz="1600" dirty="0"/>
              <a:t>Used as tools, from a ML toolbox</a:t>
            </a:r>
          </a:p>
          <a:p>
            <a:endParaRPr lang="en-GB" sz="1600" dirty="0"/>
          </a:p>
          <a:p>
            <a:r>
              <a:rPr lang="en-GB" sz="1600" dirty="0"/>
              <a:t>Important to know when and why to use 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DA51-C030-B74B-A195-15CA7750F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1D80EB-25E4-99D7-38CE-D9062424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8B17-D308-5AFA-DE4C-B1ACD695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37</a:t>
            </a:fld>
            <a:endParaRPr lang="sv-SE" dirty="0"/>
          </a:p>
        </p:txBody>
      </p:sp>
      <p:pic>
        <p:nvPicPr>
          <p:cNvPr id="27650" name="Picture 2" descr="Fig. 2">
            <a:extLst>
              <a:ext uri="{FF2B5EF4-FFF2-40B4-BE49-F238E27FC236}">
                <a16:creationId xmlns:a16="http://schemas.microsoft.com/office/drawing/2014/main" id="{3455AB09-9F62-EBCF-1D95-A46D68C9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3078"/>
            <a:ext cx="5134714" cy="42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F39C0-5A0E-B961-DF81-C767B913B9EE}"/>
              </a:ext>
            </a:extLst>
          </p:cNvPr>
          <p:cNvSpPr txBox="1"/>
          <p:nvPr/>
        </p:nvSpPr>
        <p:spPr>
          <a:xfrm>
            <a:off x="3419872" y="4774046"/>
            <a:ext cx="4675266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 err="1"/>
              <a:t>Vamathevan</a:t>
            </a:r>
            <a:r>
              <a:rPr lang="en-GB" sz="800" dirty="0"/>
              <a:t>, J., Clark, D., </a:t>
            </a:r>
            <a:r>
              <a:rPr lang="en-GB" sz="800" dirty="0" err="1"/>
              <a:t>Czodrowski</a:t>
            </a:r>
            <a:r>
              <a:rPr lang="en-GB" sz="800" dirty="0"/>
              <a:t>, P. </a:t>
            </a:r>
            <a:r>
              <a:rPr lang="en-GB" sz="800" i="1" dirty="0"/>
              <a:t>et al.</a:t>
            </a:r>
            <a:r>
              <a:rPr lang="en-GB" sz="800" dirty="0"/>
              <a:t> Applications of machine learning in drug discovery and development. </a:t>
            </a:r>
            <a:r>
              <a:rPr lang="en-GB" sz="800" i="1" dirty="0"/>
              <a:t>Nat Rev Drug </a:t>
            </a:r>
            <a:r>
              <a:rPr lang="en-GB" sz="800" i="1" dirty="0" err="1"/>
              <a:t>Discov</a:t>
            </a:r>
            <a:r>
              <a:rPr lang="en-GB" sz="800" dirty="0"/>
              <a:t> </a:t>
            </a:r>
            <a:r>
              <a:rPr lang="en-GB" sz="800" b="1" dirty="0"/>
              <a:t>18</a:t>
            </a:r>
            <a:r>
              <a:rPr lang="en-GB" sz="800" dirty="0"/>
              <a:t>, 463–477 (2019). https://</a:t>
            </a:r>
            <a:r>
              <a:rPr lang="en-GB" sz="800" dirty="0" err="1"/>
              <a:t>doi.org</a:t>
            </a:r>
            <a:r>
              <a:rPr lang="en-GB" sz="800" dirty="0"/>
              <a:t>/10.1038/s41573-019-0024-5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9C3-FDEE-B9FE-9E4B-5045DE88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GestaltMatcher</a:t>
            </a:r>
            <a:r>
              <a:rPr lang="en-GB" dirty="0"/>
              <a:t> and Face2Gene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E04E-3BF7-1AAB-51AC-078950D33A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87574"/>
            <a:ext cx="3019082" cy="3605446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Supervised classifiers are often used in image analysis, for example when diagnosing rare diseases.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Here, KNN is nested into a Deep Neural Network.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Datapoints in the KNN is other phenotype patients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8D31-2B42-8E1F-9A85-FD5D5FEC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E9E648-DA0C-05EB-A2D0-C1A87890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BA0D-014E-CC00-8042-739A724E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38</a:t>
            </a:fld>
            <a:endParaRPr lang="sv-SE" dirty="0"/>
          </a:p>
        </p:txBody>
      </p:sp>
      <p:pic>
        <p:nvPicPr>
          <p:cNvPr id="23554" name="Picture 2" descr="Fig. 2">
            <a:extLst>
              <a:ext uri="{FF2B5EF4-FFF2-40B4-BE49-F238E27FC236}">
                <a16:creationId xmlns:a16="http://schemas.microsoft.com/office/drawing/2014/main" id="{E783BBF3-B009-83BE-6B37-64E3512A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81" y="1415487"/>
            <a:ext cx="5004048" cy="27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72FE7-C97E-F5A2-992B-6AE9173BC7A9}"/>
              </a:ext>
            </a:extLst>
          </p:cNvPr>
          <p:cNvSpPr txBox="1"/>
          <p:nvPr/>
        </p:nvSpPr>
        <p:spPr>
          <a:xfrm>
            <a:off x="3624581" y="4165107"/>
            <a:ext cx="4675266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Hsieh, TC., Bar-Haim, A., </a:t>
            </a:r>
            <a:r>
              <a:rPr lang="en-GB" sz="800" dirty="0" err="1"/>
              <a:t>Moosa</a:t>
            </a:r>
            <a:r>
              <a:rPr lang="en-GB" sz="800" dirty="0"/>
              <a:t>, S. </a:t>
            </a:r>
            <a:r>
              <a:rPr lang="en-GB" sz="800" i="1" dirty="0"/>
              <a:t>et al.</a:t>
            </a:r>
            <a:r>
              <a:rPr lang="en-GB" sz="800" dirty="0"/>
              <a:t> </a:t>
            </a:r>
            <a:r>
              <a:rPr lang="en-GB" sz="800" dirty="0" err="1"/>
              <a:t>GestaltMatcher</a:t>
            </a:r>
            <a:r>
              <a:rPr lang="en-GB" sz="800" dirty="0"/>
              <a:t> facilitates rare disease matching using facial phenotype descriptors. </a:t>
            </a:r>
            <a:r>
              <a:rPr lang="en-GB" sz="800" i="1" dirty="0"/>
              <a:t>Nat Genet</a:t>
            </a:r>
            <a:r>
              <a:rPr lang="en-GB" sz="800" dirty="0"/>
              <a:t> </a:t>
            </a:r>
            <a:r>
              <a:rPr lang="en-GB" sz="800" b="1" dirty="0"/>
              <a:t>54</a:t>
            </a:r>
            <a:r>
              <a:rPr lang="en-GB" sz="800" dirty="0"/>
              <a:t>, 349–357 (2022). https://</a:t>
            </a:r>
            <a:r>
              <a:rPr lang="en-GB" sz="800" dirty="0" err="1"/>
              <a:t>doi.org</a:t>
            </a:r>
            <a:r>
              <a:rPr lang="en-GB" sz="800" dirty="0"/>
              <a:t>/10.1038/s41588-021-01010-x</a:t>
            </a: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12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8D2-EF0C-EC28-6C4A-551D172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DESeq2, a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3C13-6E29-7DF7-ABA4-DD374A5BC4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87574"/>
            <a:ext cx="5323338" cy="3605446"/>
          </a:xfrm>
        </p:spPr>
        <p:txBody>
          <a:bodyPr anchor="ctr"/>
          <a:lstStyle/>
          <a:p>
            <a:r>
              <a:rPr lang="en-GB" sz="1600" dirty="0"/>
              <a:t>Most used method in analysing bulk RNA-sequencing data</a:t>
            </a:r>
          </a:p>
          <a:p>
            <a:endParaRPr lang="en-GB" sz="1600" dirty="0"/>
          </a:p>
          <a:p>
            <a:r>
              <a:rPr lang="en-GB" sz="1600" dirty="0"/>
              <a:t>Other methods are </a:t>
            </a:r>
            <a:r>
              <a:rPr lang="en-GB" sz="1600" dirty="0" err="1"/>
              <a:t>limma</a:t>
            </a:r>
            <a:r>
              <a:rPr lang="en-GB" sz="1600" dirty="0"/>
              <a:t> and </a:t>
            </a:r>
            <a:r>
              <a:rPr lang="en-GB" sz="1600" dirty="0" err="1"/>
              <a:t>edgeR</a:t>
            </a:r>
            <a:r>
              <a:rPr lang="en-GB" sz="1600" dirty="0"/>
              <a:t>. </a:t>
            </a:r>
            <a:r>
              <a:rPr lang="en-GB" sz="1600" dirty="0" err="1"/>
              <a:t>Commom</a:t>
            </a:r>
            <a:r>
              <a:rPr lang="en-GB" sz="1600" dirty="0"/>
              <a:t> aim is to find differentially expressed genes (proteins, lipids etc.)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Great vignette and good start when going into bioinformatics: </a:t>
            </a:r>
            <a:r>
              <a:rPr lang="en-GB" sz="1600" dirty="0">
                <a:hlinkClick r:id="rId3"/>
              </a:rPr>
              <a:t>http://bioconductor.org/packages/devel/bioc/vignettes/DESeq2/inst/doc/DESeq2.</a:t>
            </a:r>
            <a:r>
              <a:rPr lang="en-GB" sz="1600">
                <a:hlinkClick r:id="rId3"/>
              </a:rPr>
              <a:t>html</a:t>
            </a: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B311-5BE0-9C6B-6A84-0E7D7872F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529498-5623-6A65-7288-45AA013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6F51-D8D6-39FA-164A-BFB21ABD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39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E9102-FF6C-6CCB-E44B-C8B7C8899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970054"/>
            <a:ext cx="3325370" cy="12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4EAA-7D18-65DE-1D4B-3ED2DA15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6980325" cy="857250"/>
          </a:xfrm>
        </p:spPr>
        <p:txBody>
          <a:bodyPr/>
          <a:lstStyle/>
          <a:p>
            <a:r>
              <a:rPr lang="en-GB" dirty="0"/>
              <a:t>AI, Machine Learning, Neural Network and Deep Learning. 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135A-45B5-C130-C9C7-EBA0DA2C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" y="1400383"/>
            <a:ext cx="5107314" cy="3192637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Machine learning (ML) is a subfield of AI, or a path to AI</a:t>
            </a:r>
          </a:p>
          <a:p>
            <a:pPr lvl="1"/>
            <a:r>
              <a:rPr lang="en-GB" dirty="0"/>
              <a:t>Algorithms to learn insights and recognise patterns from data</a:t>
            </a:r>
          </a:p>
          <a:p>
            <a:pPr lvl="1"/>
            <a:r>
              <a:rPr lang="en-GB" dirty="0"/>
              <a:t>Deep Learning and Neural Networks are methods of ML</a:t>
            </a:r>
          </a:p>
          <a:p>
            <a:pPr lvl="1"/>
            <a:r>
              <a:rPr lang="en-GB" dirty="0"/>
              <a:t>Deep Learning structures algorithms in Neural Networks, with the aim of teaching them to take decisions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776C2-0F17-B88E-CF06-7A898AAF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69A7-E0C8-DFD9-EB33-C6F9B2F9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882C-2DD0-8160-A915-4ABD7BEC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0C290B86-1AD3-66CD-D33C-C9F221352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0"/>
          <a:stretch/>
        </p:blipFill>
        <p:spPr bwMode="auto">
          <a:xfrm>
            <a:off x="5436097" y="1223211"/>
            <a:ext cx="3096344" cy="31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52B63-1BD9-7D14-F5D5-775BECFB6EB2}"/>
              </a:ext>
            </a:extLst>
          </p:cNvPr>
          <p:cNvSpPr txBox="1"/>
          <p:nvPr/>
        </p:nvSpPr>
        <p:spPr>
          <a:xfrm>
            <a:off x="7627085" y="4424823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AlphaSignal.ai</a:t>
            </a:r>
            <a:endParaRPr lang="en-GB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7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67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6A75-F916-603D-E7E2-84E06054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algorithms are tools used by us and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0B37-FE3E-5D41-212D-1C8D2966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3" y="915566"/>
            <a:ext cx="6264079" cy="38164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Today we will go through several algorithms. Remember that:</a:t>
            </a:r>
          </a:p>
          <a:p>
            <a:endParaRPr lang="en-GB" dirty="0"/>
          </a:p>
          <a:p>
            <a:r>
              <a:rPr lang="en-GB" dirty="0"/>
              <a:t>Most important, know when to apply the tools and when not to</a:t>
            </a:r>
          </a:p>
          <a:p>
            <a:endParaRPr lang="en-GB" dirty="0"/>
          </a:p>
          <a:p>
            <a:r>
              <a:rPr lang="en-GB" dirty="0"/>
              <a:t>Understanding the math will help you to master the tools, but it is not crucial</a:t>
            </a:r>
          </a:p>
          <a:p>
            <a:endParaRPr lang="en-GB" dirty="0"/>
          </a:p>
          <a:p>
            <a:r>
              <a:rPr lang="en-GB" dirty="0"/>
              <a:t>Validation and quality control is vital</a:t>
            </a:r>
          </a:p>
          <a:p>
            <a:endParaRPr lang="en-GB" dirty="0"/>
          </a:p>
          <a:p>
            <a:r>
              <a:rPr lang="en-GB" dirty="0"/>
              <a:t>Terminology is key when communicating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24BF-4BC0-89E4-00DE-C9AB4512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74E7-63C3-E016-7167-FBE71F8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EA77-9E6E-6AD7-8D32-D1160A67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3CA8EACC-69B9-C875-38C2-529D8522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12311" y="1956156"/>
            <a:ext cx="312208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3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E35C-8316-800D-FE72-C4329E8B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Machine Learning (SML)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7ED5-8730-C9F5-FF4C-0FF965AD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SML, algorithms learn from </a:t>
            </a:r>
            <a:r>
              <a:rPr lang="en-GB" b="1" dirty="0"/>
              <a:t>labelled data</a:t>
            </a:r>
          </a:p>
          <a:p>
            <a:endParaRPr lang="en-GB" dirty="0"/>
          </a:p>
          <a:p>
            <a:r>
              <a:rPr lang="en-GB" b="1" dirty="0"/>
              <a:t>Regression</a:t>
            </a:r>
            <a:r>
              <a:rPr lang="en-GB" dirty="0"/>
              <a:t> is used to understand the relationship between dependent and independent variables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Classification</a:t>
            </a:r>
            <a:r>
              <a:rPr lang="en-GB" dirty="0"/>
              <a:t> assign test data into categories based on specific variables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0BA5-75F0-D4B2-BE37-6EEEB119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4EDB-E77F-0C33-92DD-7329C75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8716-16BA-4E28-AF09-403A64817BA1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2A9-0560-75B0-E7E2-28D3FFC0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9C56-CB7E-413F-8971-4226A1EF6823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834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510-68CF-DF75-3D74-3E61A57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8348477" cy="85725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Simple Linear (and logistic)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343-3E5D-CA81-9A82-EB3E430771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987574"/>
            <a:ext cx="4431072" cy="3605447"/>
          </a:xfrm>
        </p:spPr>
        <p:txBody>
          <a:bodyPr wrap="square" anchor="ctr">
            <a:noAutofit/>
          </a:bodyPr>
          <a:lstStyle/>
          <a:p>
            <a:r>
              <a:rPr lang="en-GB" sz="1600" dirty="0"/>
              <a:t>Used to predict (forecast) the value of the dependent variable based on the independent variable</a:t>
            </a:r>
          </a:p>
          <a:p>
            <a:endParaRPr lang="en-GB" sz="1600" dirty="0"/>
          </a:p>
          <a:p>
            <a:r>
              <a:rPr lang="en-GB" sz="1600" dirty="0"/>
              <a:t>Linear regression is applied on continuous variables, whilst logistic regression on discrete</a:t>
            </a:r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50D6E-9974-AEC5-5D55-48D13285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3037-13DB-E623-BD7F-5C4C22A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428716-16BA-4E28-AF09-403A64817BA1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1BDC-56E9-2D91-51E1-9E58BF1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sv-SE" sz="500"/>
          </a:p>
        </p:txBody>
      </p:sp>
      <p:pic>
        <p:nvPicPr>
          <p:cNvPr id="2050" name="Picture 2" descr="Scatter plot with BMI on the X-axis and Total Cholesterol on the Y-axis. The line of best fit is also superimposed.">
            <a:extLst>
              <a:ext uri="{FF2B5EF4-FFF2-40B4-BE49-F238E27FC236}">
                <a16:creationId xmlns:a16="http://schemas.microsoft.com/office/drawing/2014/main" id="{4B59EC02-601D-1652-AFE4-4173CAC9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478789" cy="30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94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510-68CF-DF75-3D74-3E61A57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1" y="339502"/>
            <a:ext cx="5677567" cy="85725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343-3E5D-CA81-9A82-EB3E430771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6774" y="3456558"/>
            <a:ext cx="8635706" cy="1136463"/>
          </a:xfrm>
        </p:spPr>
        <p:txBody>
          <a:bodyPr wrap="square" anchor="ctr">
            <a:noAutofit/>
          </a:bodyPr>
          <a:lstStyle/>
          <a:p>
            <a:r>
              <a:rPr lang="en-GB" sz="1600" dirty="0"/>
              <a:t>Residuals can be used to validate the model by making sure that they are independent and normally distributed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As independent variables increases, multiple linear regression is applied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50D6E-9974-AEC5-5D55-48D13285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9630" y="4808547"/>
            <a:ext cx="2155777" cy="171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500"/>
              <a:t>Karolinska Institutet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3037-13DB-E623-BD7F-5C4C22A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3447" y="4788233"/>
            <a:ext cx="19050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428716-16BA-4E28-AF09-403A64817BA1}" type="datetime1">
              <a:rPr lang="en-GB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03/02/2023</a:t>
            </a:fld>
            <a:endParaRPr lang="sv-SE" sz="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1BDC-56E9-2D91-51E1-9E58BF1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9847" y="4788233"/>
            <a:ext cx="685800" cy="1714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5859C56-CB7E-413F-8971-4226A1EF6823}" type="slidenum">
              <a:rPr lang="sv-S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sv-SE" sz="5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E2340B-91AE-5C68-5423-E0E7587DD817}"/>
              </a:ext>
            </a:extLst>
          </p:cNvPr>
          <p:cNvGrpSpPr/>
          <p:nvPr/>
        </p:nvGrpSpPr>
        <p:grpSpPr>
          <a:xfrm>
            <a:off x="467544" y="1209223"/>
            <a:ext cx="4104456" cy="1872706"/>
            <a:chOff x="5270615" y="467951"/>
            <a:chExt cx="3451324" cy="14424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6FF178-FC46-B50A-E8DA-390A3B835B2F}"/>
                </a:ext>
              </a:extLst>
            </p:cNvPr>
            <p:cNvSpPr/>
            <p:nvPr/>
          </p:nvSpPr>
          <p:spPr bwMode="auto">
            <a:xfrm>
              <a:off x="5270615" y="1383403"/>
              <a:ext cx="1037300" cy="5040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n-lt"/>
                </a:rPr>
                <a:t>Variable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5077A0-3CD6-B7F1-06FE-6D5344579AC1}"/>
                </a:ext>
              </a:extLst>
            </p:cNvPr>
            <p:cNvSpPr/>
            <p:nvPr/>
          </p:nvSpPr>
          <p:spPr bwMode="auto">
            <a:xfrm>
              <a:off x="5933538" y="490938"/>
              <a:ext cx="1037300" cy="5040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Constant/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Intercept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n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6E091B-E578-17FC-D9EC-411BBC58AF2F}"/>
                </a:ext>
              </a:extLst>
            </p:cNvPr>
            <p:cNvSpPr/>
            <p:nvPr/>
          </p:nvSpPr>
          <p:spPr bwMode="auto">
            <a:xfrm>
              <a:off x="6507244" y="1406390"/>
              <a:ext cx="1037300" cy="5040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Slope/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Coefficient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n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B3E549-90FD-33B0-DB38-347AFB884474}"/>
                </a:ext>
              </a:extLst>
            </p:cNvPr>
            <p:cNvSpPr/>
            <p:nvPr/>
          </p:nvSpPr>
          <p:spPr bwMode="auto">
            <a:xfrm>
              <a:off x="7076908" y="467951"/>
              <a:ext cx="1145992" cy="5040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Independent Variable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3718635-0F0A-F1EC-96FD-073A817D7FC0}"/>
                    </a:ext>
                  </a:extLst>
                </p:cNvPr>
                <p:cNvSpPr txBox="1"/>
                <p:nvPr/>
              </p:nvSpPr>
              <p:spPr>
                <a:xfrm>
                  <a:off x="5270615" y="1050699"/>
                  <a:ext cx="2973793" cy="2133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+ ∈</m:t>
                        </m:r>
                      </m:oMath>
                    </m:oMathPara>
                  </a14:m>
                  <a:endParaRPr lang="en-GB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3718635-0F0A-F1EC-96FD-073A817D7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615" y="1050699"/>
                  <a:ext cx="2973793" cy="213365"/>
                </a:xfrm>
                <a:prstGeom prst="rect">
                  <a:avLst/>
                </a:prstGeom>
                <a:blipFill>
                  <a:blip r:embed="rId2"/>
                  <a:stretch>
                    <a:fillRect t="-4348" b="-3478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88D75-01C2-500D-195D-04EC37E7CCDF}"/>
                </a:ext>
              </a:extLst>
            </p:cNvPr>
            <p:cNvSpPr/>
            <p:nvPr/>
          </p:nvSpPr>
          <p:spPr bwMode="auto">
            <a:xfrm>
              <a:off x="7575947" y="1389268"/>
              <a:ext cx="1145992" cy="50405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Residual/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ysClr val="windowText" lastClr="000000"/>
                  </a:solidFill>
                  <a:latin typeface="+mn-lt"/>
                </a:rPr>
                <a:t>Error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03059E-B5EA-F2FF-96B6-C6CE44C99644}"/>
                </a:ext>
              </a:extLst>
            </p:cNvPr>
            <p:cNvCxnSpPr>
              <a:stCxn id="8" idx="0"/>
            </p:cNvCxnSpPr>
            <p:nvPr/>
          </p:nvCxnSpPr>
          <p:spPr bwMode="auto">
            <a:xfrm flipV="1">
              <a:off x="5789265" y="1216474"/>
              <a:ext cx="329043" cy="166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DAE180-215A-D9D4-8881-16BB6343306D}"/>
                </a:ext>
              </a:extLst>
            </p:cNvPr>
            <p:cNvCxnSpPr/>
            <p:nvPr/>
          </p:nvCxnSpPr>
          <p:spPr bwMode="auto">
            <a:xfrm>
              <a:off x="6421056" y="800746"/>
              <a:ext cx="121099" cy="2773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CE2097-D5B6-0CD0-A3DA-30D218275055}"/>
                </a:ext>
              </a:extLst>
            </p:cNvPr>
            <p:cNvCxnSpPr>
              <a:stCxn id="11" idx="0"/>
            </p:cNvCxnSpPr>
            <p:nvPr/>
          </p:nvCxnSpPr>
          <p:spPr bwMode="auto">
            <a:xfrm flipH="1" flipV="1">
              <a:off x="6970838" y="1290077"/>
              <a:ext cx="55056" cy="1163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4421728-E416-50B1-4922-3AA01CB5130D}"/>
                </a:ext>
              </a:extLst>
            </p:cNvPr>
            <p:cNvCxnSpPr>
              <a:stCxn id="12" idx="2"/>
            </p:cNvCxnSpPr>
            <p:nvPr/>
          </p:nvCxnSpPr>
          <p:spPr bwMode="auto">
            <a:xfrm flipH="1">
              <a:off x="7092280" y="972007"/>
              <a:ext cx="557624" cy="169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B5F4A5-936C-DEE8-933E-9E1A3E39A243}"/>
                </a:ext>
              </a:extLst>
            </p:cNvPr>
            <p:cNvCxnSpPr>
              <a:stCxn id="17" idx="0"/>
            </p:cNvCxnSpPr>
            <p:nvPr/>
          </p:nvCxnSpPr>
          <p:spPr bwMode="auto">
            <a:xfrm flipH="1" flipV="1">
              <a:off x="7489488" y="1219835"/>
              <a:ext cx="659455" cy="169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C365D2-B2CC-4997-CA4B-8D0D46C78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40" y="816214"/>
            <a:ext cx="4370431" cy="2568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A5A2F-DCD0-8560-B789-26F347E22D8C}"/>
              </a:ext>
            </a:extLst>
          </p:cNvPr>
          <p:cNvSpPr txBox="1"/>
          <p:nvPr/>
        </p:nvSpPr>
        <p:spPr>
          <a:xfrm>
            <a:off x="7725507" y="3245783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Reneshbedre.com</a:t>
            </a:r>
            <a:endParaRPr lang="en-GB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35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E23-E716-1F20-F7E8-71EFC3E1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5E782-46A3-29E6-4837-B839BB3F03F5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256773" y="1131590"/>
                <a:ext cx="4588257" cy="3461431"/>
              </a:xfrm>
            </p:spPr>
            <p:txBody>
              <a:bodyPr anchor="ctr"/>
              <a:lstStyle/>
              <a:p>
                <a:r>
                  <a:rPr lang="en-GB" dirty="0"/>
                  <a:t>Builds a model to describe Y in the best way using </a:t>
                </a:r>
                <a:r>
                  <a:rPr lang="en-GB" dirty="0" err="1"/>
                  <a:t>X</a:t>
                </a:r>
                <a:r>
                  <a:rPr lang="en-GB" i="1" baseline="-25000" dirty="0" err="1"/>
                  <a:t>n</a:t>
                </a:r>
                <a:endParaRPr lang="en-GB" i="1" baseline="-25000" dirty="0"/>
              </a:p>
              <a:p>
                <a:endParaRPr lang="en-GB" dirty="0"/>
              </a:p>
              <a:p>
                <a:r>
                  <a:rPr lang="en-GB" dirty="0"/>
                  <a:t>Use independent variables to predict the dependent variable. Example:</a:t>
                </a:r>
              </a:p>
              <a:p>
                <a:pPr lvl="1"/>
                <a:r>
                  <a:rPr lang="en-GB" sz="1400" dirty="0"/>
                  <a:t>Total Cholesterol = </a:t>
                </a:r>
                <a:r>
                  <a:rPr lang="en-GB" sz="1400" i="1" dirty="0"/>
                  <a:t>a</a:t>
                </a:r>
                <a:r>
                  <a:rPr lang="en-GB" sz="1400" dirty="0"/>
                  <a:t> + </a:t>
                </a:r>
                <a:r>
                  <a:rPr lang="en-GB" sz="1400" i="1" dirty="0"/>
                  <a:t>b</a:t>
                </a:r>
                <a:r>
                  <a:rPr lang="en-GB" sz="1400" i="1" baseline="-25000" dirty="0"/>
                  <a:t>1</a:t>
                </a:r>
                <a:r>
                  <a:rPr lang="en-GB" sz="1400" dirty="0"/>
                  <a:t>*BMI +          </a:t>
                </a:r>
                <a:r>
                  <a:rPr lang="en-GB" sz="1400" i="1" dirty="0"/>
                  <a:t>b</a:t>
                </a:r>
                <a:r>
                  <a:rPr lang="en-GB" sz="1400" i="1" baseline="-25000" dirty="0"/>
                  <a:t>2</a:t>
                </a:r>
                <a:r>
                  <a:rPr lang="en-GB" sz="1400" dirty="0"/>
                  <a:t>*Time exercising +                            </a:t>
                </a:r>
                <a:r>
                  <a:rPr lang="en-GB" sz="1400" i="1" dirty="0"/>
                  <a:t>b</a:t>
                </a:r>
                <a:r>
                  <a:rPr lang="en-GB" sz="1400" i="1" baseline="-25000" dirty="0"/>
                  <a:t>3</a:t>
                </a:r>
                <a:r>
                  <a:rPr lang="en-GB" sz="1400" dirty="0"/>
                  <a:t>*Shoe size… + </a:t>
                </a: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GB" sz="1400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But is shoe size relevant?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5E782-46A3-29E6-4837-B839BB3F0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256773" y="1131590"/>
                <a:ext cx="4588257" cy="3461431"/>
              </a:xfrm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4165-18BF-BC01-DDDA-BA1CF1A6F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Karolinska Institutet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BD33B7-CA33-3F57-03EF-CA7A169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928-4229-427F-8912-9DB104BD5DA3}" type="datetime1">
              <a:rPr lang="en-GB" smtClean="0"/>
              <a:t>03/02/2023</a:t>
            </a:fld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23018-C86B-397A-9177-50C9DAA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98C6-00F0-4387-A9BA-FB521E0564CA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0BEA27-F75D-CCD4-E822-5EC4007BD541}"/>
                  </a:ext>
                </a:extLst>
              </p:cNvPr>
              <p:cNvSpPr txBox="1"/>
              <p:nvPr/>
            </p:nvSpPr>
            <p:spPr>
              <a:xfrm>
                <a:off x="4754315" y="1438942"/>
                <a:ext cx="3888432" cy="2769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+ …+ ∈</m:t>
                      </m:r>
                    </m:oMath>
                  </m:oMathPara>
                </a14:m>
                <a:endParaRPr lang="en-GB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0BEA27-F75D-CCD4-E822-5EC4007B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15" y="1438942"/>
                <a:ext cx="3888432" cy="276999"/>
              </a:xfrm>
              <a:prstGeom prst="rect">
                <a:avLst/>
              </a:prstGeom>
              <a:blipFill>
                <a:blip r:embed="rId3"/>
                <a:stretch>
                  <a:fillRect t="-9091" b="-4090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7A7CB05-A377-F1B1-5FC1-CF8BA4FA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17" y="1854441"/>
            <a:ext cx="4137856" cy="20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41754-5D0C-544C-DE42-D092E45CEEAC}"/>
              </a:ext>
            </a:extLst>
          </p:cNvPr>
          <p:cNvSpPr txBox="1"/>
          <p:nvPr/>
        </p:nvSpPr>
        <p:spPr>
          <a:xfrm>
            <a:off x="7883860" y="4542011"/>
            <a:ext cx="252028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000" dirty="0" err="1">
                <a:latin typeface="+mn-lt"/>
              </a:rPr>
              <a:t>Reneshbedre.com</a:t>
            </a:r>
            <a:endParaRPr lang="en-GB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0475859"/>
      </p:ext>
    </p:extLst>
  </p:cSld>
  <p:clrMapOvr>
    <a:masterClrMapping/>
  </p:clrMapOvr>
</p:sld>
</file>

<file path=ppt/theme/theme1.xml><?xml version="1.0" encoding="utf-8"?>
<a:theme xmlns:a="http://schemas.openxmlformats.org/drawingml/2006/main" name="16:9 Plum eng">
  <a:themeElements>
    <a:clrScheme name="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0433"/>
      </a:accent1>
      <a:accent2>
        <a:srgbClr val="FF876F"/>
      </a:accent2>
      <a:accent3>
        <a:srgbClr val="870052"/>
      </a:accent3>
      <a:accent4>
        <a:srgbClr val="FFDDD6"/>
      </a:accent4>
      <a:accent5>
        <a:srgbClr val="4DB5BC"/>
      </a:accent5>
      <a:accent6>
        <a:srgbClr val="CCEBED"/>
      </a:accent6>
      <a:hlink>
        <a:srgbClr val="870052"/>
      </a:hlink>
      <a:folHlink>
        <a:srgbClr val="C490AA"/>
      </a:folHlink>
    </a:clrScheme>
    <a:fontScheme name="KI PPT">
      <a:majorFont>
        <a:latin typeface="DM Sans Medium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  <a:txDef>
      <a:spPr>
        <a:noFill/>
        <a:ln w="6350">
          <a:solidFill>
            <a:schemeClr val="accent1"/>
          </a:solidFill>
        </a:ln>
      </a:spPr>
      <a:bodyPr wrap="none" rtlCol="0">
        <a:spAutoFit/>
      </a:bodyPr>
      <a:lstStyle>
        <a:defPPr algn="l">
          <a:defRPr sz="1400" dirty="0">
            <a:latin typeface="+mn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 16_9_eng" id="{EB676A46-C913-4FF8-888A-F9E9E089CE06}" vid="{A6729381-A46B-4791-A904-F3EFFA96EBD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615BE51D60BA44B86811C5F608C49E" ma:contentTypeVersion="2" ma:contentTypeDescription="Skapa ett nytt dokument." ma:contentTypeScope="" ma:versionID="d667059fad6dae1f63e9797092a95b8a">
  <xsd:schema xmlns:xsd="http://www.w3.org/2001/XMLSchema" xmlns:xs="http://www.w3.org/2001/XMLSchema" xmlns:p="http://schemas.microsoft.com/office/2006/metadata/properties" xmlns:ns2="6843b716-3f6d-4983-a753-faa1afd2f446" targetNamespace="http://schemas.microsoft.com/office/2006/metadata/properties" ma:root="true" ma:fieldsID="5d1e914f83464b7ec701aba093d4bb6f" ns2:_="">
    <xsd:import namespace="6843b716-3f6d-4983-a753-faa1afd2f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3b716-3f6d-4983-a753-faa1afd2f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79469-2F05-42F0-ADD1-5263841AE7B9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6843b716-3f6d-4983-a753-faa1afd2f446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CA844A-28DB-4F7F-9528-C8456B38D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3b716-3f6d-4983-a753-faa1afd2f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C593E-3641-4BA9-8595-5BDC4E30D1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16:9 Plum eng</Template>
  <TotalTime>4887</TotalTime>
  <Words>2427</Words>
  <Application>Microsoft Macintosh PowerPoint</Application>
  <PresentationFormat>On-screen Show (16:9)</PresentationFormat>
  <Paragraphs>458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Cambria Math</vt:lpstr>
      <vt:lpstr>DM Sans</vt:lpstr>
      <vt:lpstr>DM Sans Medium</vt:lpstr>
      <vt:lpstr>Times</vt:lpstr>
      <vt:lpstr>Wingdings</vt:lpstr>
      <vt:lpstr>16:9 Plum eng</vt:lpstr>
      <vt:lpstr>Machine learning in bioinformatics</vt:lpstr>
      <vt:lpstr>Short about me:</vt:lpstr>
      <vt:lpstr>Todays schedule:  </vt:lpstr>
      <vt:lpstr>AI, Machine Learning, Neural Network and Deep Learning. What’s the difference?</vt:lpstr>
      <vt:lpstr>ML algorithms are tools used by us and machines</vt:lpstr>
      <vt:lpstr>Supervised Machine Learning (SML)</vt:lpstr>
      <vt:lpstr>Simple Linear (and logistic) regression</vt:lpstr>
      <vt:lpstr>Simple linear regression</vt:lpstr>
      <vt:lpstr>Multiple linear regression</vt:lpstr>
      <vt:lpstr>Multiple linear regression assumptions and  Root Mean Square Error</vt:lpstr>
      <vt:lpstr>Multiple linear regression for prediction</vt:lpstr>
      <vt:lpstr>Linear regression models pros and cons</vt:lpstr>
      <vt:lpstr>K-nearest neighbors (KNN)</vt:lpstr>
      <vt:lpstr>Computing KNN by distance and K’s</vt:lpstr>
      <vt:lpstr>KNN pros and cons</vt:lpstr>
      <vt:lpstr>Decision tree and random forest</vt:lpstr>
      <vt:lpstr>Random forest</vt:lpstr>
      <vt:lpstr>Random forest validation with Out-of-Bag</vt:lpstr>
      <vt:lpstr>Random forest pros and cons</vt:lpstr>
      <vt:lpstr>Unsupervised machine learning (UML)</vt:lpstr>
      <vt:lpstr>K-means clustering</vt:lpstr>
      <vt:lpstr>K-means clustering steps</vt:lpstr>
      <vt:lpstr>K-means clustering steps</vt:lpstr>
      <vt:lpstr>Elbow plot determines number of K’s</vt:lpstr>
      <vt:lpstr>K-means clustering pros and cons</vt:lpstr>
      <vt:lpstr>Hierarchical clustering</vt:lpstr>
      <vt:lpstr>Hierarchical clustering</vt:lpstr>
      <vt:lpstr>Hierarchical clustering pros and cons</vt:lpstr>
      <vt:lpstr>Principal component analysis (PCA)</vt:lpstr>
      <vt:lpstr>Initializing the PCA</vt:lpstr>
      <vt:lpstr>Initializing the PCA and PC1</vt:lpstr>
      <vt:lpstr>Calculating the eigenvector</vt:lpstr>
      <vt:lpstr>Multi-dimensions and PC n</vt:lpstr>
      <vt:lpstr>Generating the PCA plot</vt:lpstr>
      <vt:lpstr>PCA pros and cons</vt:lpstr>
      <vt:lpstr>PowerPoint Presentation</vt:lpstr>
      <vt:lpstr>ML in medicine and pharmacology</vt:lpstr>
      <vt:lpstr>GestaltMatcher and Face2Gene</vt:lpstr>
      <vt:lpstr>DESeq2, a brief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bioinformatics</dc:title>
  <dc:creator>Gustaw Eriksson</dc:creator>
  <cp:lastModifiedBy>Gustaw Eriksson</cp:lastModifiedBy>
  <cp:revision>4</cp:revision>
  <cp:lastPrinted>2005-09-23T14:22:03Z</cp:lastPrinted>
  <dcterms:created xsi:type="dcterms:W3CDTF">2023-01-16T08:22:39Z</dcterms:created>
  <dcterms:modified xsi:type="dcterms:W3CDTF">2023-02-03T14:59:23Z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0x010100B8615BE51D60BA44B86811C5F608C49E</vt:lpwstr>
  </property>
</Properties>
</file>