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6528-2BEA-49BA-B3E3-B1D7D1AA7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F0933-3224-45A8-9119-1B8687DF6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56DE7-A492-4B4B-8CC5-09C89EDB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B4B3-9B7E-43BB-855F-E6D9934C57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46A4C-0FE9-4AAC-9CB2-669C54C2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B59D-BF99-4049-BF56-AC3E4123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39-7A62-4F8C-9642-CC16BF44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4E3F-E717-454C-AEE8-F6452329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632EF-6944-4864-960F-D0A682D80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1FB9-4145-4983-A337-04DA0933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B4B3-9B7E-43BB-855F-E6D9934C57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FDF58-50E3-46DA-8BC9-E0DDFCB0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3061-54FF-4220-8450-00564146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39-7A62-4F8C-9642-CC16BF44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9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C9830-E19A-4817-AD82-0A69B55B9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B8854-1227-4C1A-8AC0-73387DE58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86EB-34DD-483E-B243-F0DB2440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B4B3-9B7E-43BB-855F-E6D9934C57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35AAF-098C-4FEE-904B-20EB300A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8E9C-FEB8-4D65-BF40-1649E57A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39-7A62-4F8C-9642-CC16BF44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7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A4C3-42BE-44B3-AE2F-0CC9760B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DF80-5BD3-43CB-8036-7DD49202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627E-E4AB-483F-ADB4-D03E2B02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B4B3-9B7E-43BB-855F-E6D9934C57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D06F-40B1-4C6D-BDE1-4EEF9D12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AD383-6FA1-4CEC-A192-BA149A0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39-7A62-4F8C-9642-CC16BF44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4D76-941A-4CF1-B926-AF09BB0F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08B70-FB27-4959-BF11-39EAA8122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C1E8E-1E54-406E-9F51-843F8FFD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B4B3-9B7E-43BB-855F-E6D9934C57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54697-92D6-4CA4-820C-4EF2301C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14762-74EA-46B6-BBBF-7AF31CD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39-7A62-4F8C-9642-CC16BF44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02E4-3F8C-4071-8DAE-1FB40A41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8598-6688-4804-81B8-793C41CB3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F1977-35BA-4851-B702-4D92251A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EAE5D-4330-4CCE-B801-8F377714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B4B3-9B7E-43BB-855F-E6D9934C57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A5B2E-4D96-4C58-96F0-867DFBC0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D8711-EAB3-48DE-9DB5-8F7A220B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39-7A62-4F8C-9642-CC16BF44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71E1-AC82-44A8-9EDE-70241384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FB9FC-7890-4230-9E38-A2C21936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22EEB-4EAD-40D1-B583-F578558AB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77920-C239-459B-9CA0-8A9DE4F31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B56C-FB1F-4A18-9F9F-DD005B49C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FCF88-70F5-4798-9DDF-F9EB1F43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B4B3-9B7E-43BB-855F-E6D9934C57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CA3E8-B75A-4B19-90DB-A48C542A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4992F-25B6-4E58-9529-A85E5FEF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39-7A62-4F8C-9642-CC16BF44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7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55A6-F7F8-437C-8C8C-CDEFCDC6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A7BB1-411B-4F4D-B785-7F21AD86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B4B3-9B7E-43BB-855F-E6D9934C57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2C912-AC50-47B8-AA7B-D65955D9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E5AFE-DA76-4140-80B4-9347F3D8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39-7A62-4F8C-9642-CC16BF44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4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32A16-5C5F-4045-AF3F-B3CA8840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B4B3-9B7E-43BB-855F-E6D9934C57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FB4E7-700D-4409-A73A-5C9EE9D5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0C3BC-B265-4DBE-BCFF-E995CF09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39-7A62-4F8C-9642-CC16BF44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6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7DAF-A1AA-4749-946B-BCFDA503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0E4B-D882-4126-A99C-790F25DD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0A3E4-25E6-4483-8846-791EC652B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8C8E5-F5C0-43F3-8E7C-43FE32D1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B4B3-9B7E-43BB-855F-E6D9934C57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A4C5F-365B-4C49-ABE3-356E936F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39B65-D68F-4647-887B-47F70394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39-7A62-4F8C-9642-CC16BF44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E776-32CD-4929-BF8B-4B186A92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9987E-8C6C-4313-8A71-5923D3F6A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21F40-389E-44D3-997E-3D2D0FE64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78E2D-1C12-4AE5-83C3-845BB5E3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B4B3-9B7E-43BB-855F-E6D9934C57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9DA14-6091-4601-B231-ECD82F3B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2BA7B-05E6-4422-ADEA-CCCD987A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7039-7A62-4F8C-9642-CC16BF44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214A-18F4-456C-BCBD-074785F4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CF7E4-7325-405D-A711-42406CCC1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767D-9D68-4BD9-A418-ECACF4ECD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B4B3-9B7E-43BB-855F-E6D9934C57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BF6A-E2FE-48FD-9BB5-B3B58EDB0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0C15-A66D-4D2D-97BA-81D2072F1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7039-7A62-4F8C-9642-CC16BF44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2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070C3-82F0-475B-8C9C-0D4CACFE9DB1}"/>
              </a:ext>
            </a:extLst>
          </p:cNvPr>
          <p:cNvSpPr/>
          <p:nvPr/>
        </p:nvSpPr>
        <p:spPr>
          <a:xfrm>
            <a:off x="5218004" y="2967335"/>
            <a:ext cx="1755994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CircleD</a:t>
            </a:r>
            <a:endParaRPr lang="en-US" sz="4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15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Lu</dc:creator>
  <cp:lastModifiedBy>Ryan Lu</cp:lastModifiedBy>
  <cp:revision>2</cp:revision>
  <dcterms:created xsi:type="dcterms:W3CDTF">2020-01-05T00:49:40Z</dcterms:created>
  <dcterms:modified xsi:type="dcterms:W3CDTF">2020-01-05T02:33:30Z</dcterms:modified>
</cp:coreProperties>
</file>